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4" r:id="rId7"/>
    <p:sldId id="262" r:id="rId8"/>
    <p:sldId id="266" r:id="rId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D6DE8-D1D9-410B-3FEF-E091822791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41C821-417E-B5D5-D277-AE1DC7C9E9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D090FD-44D8-1BC8-6CDC-01D0E0CA9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0DA3-C696-4EDF-92AB-0158E45F2C1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FC338D-12D0-FF13-06F4-03A55280A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8BC5E3-4F93-A3D3-1F8C-37FA3FA45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CB38-E97B-404A-A092-9BE74FED6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809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F105EA-C0D1-DD95-FB51-F6A583B09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CC2F99-BD36-7119-49CF-C60104C08A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90D266-3899-4982-E7E5-DDEE68AAA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0DA3-C696-4EDF-92AB-0158E45F2C1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ED258A-77D1-5497-6CA8-9443F1C89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B81C32-7F6E-D47B-796C-69C4091AE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CB38-E97B-404A-A092-9BE74FED6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510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52D31-EC85-4543-E474-CA113AF93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137819-B027-80CB-B351-302B4A99B7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0E770D-125C-490E-8829-1C004054D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0DA3-C696-4EDF-92AB-0158E45F2C1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925C3-3BB9-864B-D2F5-FA83B1CE8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A1513-47AF-7550-FD18-98AD6C843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CB38-E97B-404A-A092-9BE74FED6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55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1313D5-8281-1135-DB92-5E4850C1B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88E43A-50D2-362D-90AF-929EE034E1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9622CE-7EF3-A401-9D0E-9F2A201D6B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EB30F8-6AEF-6A27-F69A-39EDCB5DF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0DA3-C696-4EDF-92AB-0158E45F2C1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C097B6-CCE9-0D1B-FF6A-53B3D1AB0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B42076-6D09-829B-EEDB-A2A43BD4F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CB38-E97B-404A-A092-9BE74FED6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610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B4E2E-EA75-9C26-EF81-BAFFEC518B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0CD918-BD05-305D-838A-41627DFB3F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292313-FB2C-FCFD-8905-61A5902F42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FF372C-386C-053B-F581-FE6B833961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A73C495-4F2D-608E-7240-E66A0A5B3D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B16ED9-D259-DE88-4D37-319F90E94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0DA3-C696-4EDF-92AB-0158E45F2C1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2D5CDA-8F85-C100-0B3A-B8CC8D89D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437346-9AFB-0086-01AF-31822CF84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CB38-E97B-404A-A092-9BE74FED6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050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801F60-2CC2-1F3B-2B1F-7F75180F5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3374F6-6396-5EFE-9C9E-26D506FF1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0DA3-C696-4EDF-92AB-0158E45F2C1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C38E80-D73B-171A-961B-3203E35FA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2506FD-1916-C4EA-ED86-75C498691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CB38-E97B-404A-A092-9BE74FED6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967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55A4039-6F7C-3176-7201-122A5A373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0DA3-C696-4EDF-92AB-0158E45F2C1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FA81886-B19D-DD93-AC1B-9E1D95831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940D6D-979F-EF0A-BB25-80FF1C016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CB38-E97B-404A-A092-9BE74FED6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221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08F2F1-E6E2-1E12-BA11-CEFBF2CC7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9443BE-7EB9-4B10-E456-3E4FFB3A64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71CBBC-98D7-712C-938A-6D6608BEB5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30F30E-4862-56CA-FC8D-A9931A3BB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0DA3-C696-4EDF-92AB-0158E45F2C1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9E8CFC-AD63-6401-5FA2-C0A6E6A21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F63BB4-79F7-5B4E-6C1B-FEEB47BA7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CB38-E97B-404A-A092-9BE74FED6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8437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C458C-54EF-1DBD-8373-BC1670E24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5B3BDF-FED7-F8DA-9949-6D388A843B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ECA68B-9A80-24D4-56B4-6790550E9E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6C7AF6-66DC-66CE-9473-27D6802DA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0DA3-C696-4EDF-92AB-0158E45F2C1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C24BCC-416C-67E1-545D-52A1BF5DB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C3149D-6804-0AAF-2509-89A177992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CB38-E97B-404A-A092-9BE74FED6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904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8976F-87B4-A150-1F8E-F079E4C91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9AD5BD-AD97-302B-1030-A52644BB4D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9DC703-B196-79B5-6E47-9521E8D8B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0DA3-C696-4EDF-92AB-0158E45F2C1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EF1DD6-EF9E-7D5A-5A3A-AAB362C85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DC2947-4940-BEA4-64A4-C47834812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CB38-E97B-404A-A092-9BE74FED6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777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F90FA5D-F687-9119-5955-7B3C68B145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5F0618-B414-49B0-7596-A79ED9FC0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F1A374-5B52-6D5A-7675-69F5764E2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40DA3-C696-4EDF-92AB-0158E45F2C1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1F5CD8-6B30-EBAF-90DF-1FD033B13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0194EF-0884-10CD-CDF1-0E8A2CB53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CB38-E97B-404A-A092-9BE74FED6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249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9AC6A5-91CF-459D-4E69-F9A8D2818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609316-0213-676A-039C-7CABB1DE93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BD699D-231C-830A-E966-E5AF5016CE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40DA3-C696-4EDF-92AB-0158E45F2C1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20199B-CDEF-4EF9-579E-6B37B7C9B3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BBD122-12E7-3E0A-0269-E0C4224956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55CB38-E97B-404A-A092-9BE74FED6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579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Pc-B6bm8Qyc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12">
            <a:extLst>
              <a:ext uri="{FF2B5EF4-FFF2-40B4-BE49-F238E27FC236}">
                <a16:creationId xmlns:a16="http://schemas.microsoft.com/office/drawing/2014/main" id="{B87C619C-EBAB-488E-96B9-153AA4C9B4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: Shape 14">
            <a:extLst>
              <a:ext uri="{FF2B5EF4-FFF2-40B4-BE49-F238E27FC236}">
                <a16:creationId xmlns:a16="http://schemas.microsoft.com/office/drawing/2014/main" id="{130DA1C1-36FD-41D8-9826-EE797BF39B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53312" cy="6858000"/>
          </a:xfrm>
          <a:custGeom>
            <a:avLst/>
            <a:gdLst>
              <a:gd name="connsiteX0" fmla="*/ 0 w 7433452"/>
              <a:gd name="connsiteY0" fmla="*/ 0 h 6858000"/>
              <a:gd name="connsiteX1" fmla="*/ 1592736 w 7433452"/>
              <a:gd name="connsiteY1" fmla="*/ 0 h 6858000"/>
              <a:gd name="connsiteX2" fmla="*/ 2171700 w 7433452"/>
              <a:gd name="connsiteY2" fmla="*/ 0 h 6858000"/>
              <a:gd name="connsiteX3" fmla="*/ 2762696 w 7433452"/>
              <a:gd name="connsiteY3" fmla="*/ 0 h 6858000"/>
              <a:gd name="connsiteX4" fmla="*/ 2829254 w 7433452"/>
              <a:gd name="connsiteY4" fmla="*/ 0 h 6858000"/>
              <a:gd name="connsiteX5" fmla="*/ 7415310 w 7433452"/>
              <a:gd name="connsiteY5" fmla="*/ 0 h 6858000"/>
              <a:gd name="connsiteX6" fmla="*/ 7405703 w 7433452"/>
              <a:gd name="connsiteY6" fmla="*/ 94814 h 6858000"/>
              <a:gd name="connsiteX7" fmla="*/ 7410754 w 7433452"/>
              <a:gd name="connsiteY7" fmla="*/ 421796 h 6858000"/>
              <a:gd name="connsiteX8" fmla="*/ 7414688 w 7433452"/>
              <a:gd name="connsiteY8" fmla="*/ 812192 h 6858000"/>
              <a:gd name="connsiteX9" fmla="*/ 7395017 w 7433452"/>
              <a:gd name="connsiteY9" fmla="*/ 1113642 h 6858000"/>
              <a:gd name="connsiteX10" fmla="*/ 7422810 w 7433452"/>
              <a:gd name="connsiteY10" fmla="*/ 1796708 h 6858000"/>
              <a:gd name="connsiteX11" fmla="*/ 7421161 w 7433452"/>
              <a:gd name="connsiteY11" fmla="*/ 2327333 h 6858000"/>
              <a:gd name="connsiteX12" fmla="*/ 7412023 w 7433452"/>
              <a:gd name="connsiteY12" fmla="*/ 2784280 h 6858000"/>
              <a:gd name="connsiteX13" fmla="*/ 7417480 w 7433452"/>
              <a:gd name="connsiteY13" fmla="*/ 2985458 h 6858000"/>
              <a:gd name="connsiteX14" fmla="*/ 7403774 w 7433452"/>
              <a:gd name="connsiteY14" fmla="*/ 3531096 h 6858000"/>
              <a:gd name="connsiteX15" fmla="*/ 7414307 w 7433452"/>
              <a:gd name="connsiteY15" fmla="*/ 4336830 h 6858000"/>
              <a:gd name="connsiteX16" fmla="*/ 7413419 w 7433452"/>
              <a:gd name="connsiteY16" fmla="*/ 5026893 h 6858000"/>
              <a:gd name="connsiteX17" fmla="*/ 7417734 w 7433452"/>
              <a:gd name="connsiteY17" fmla="*/ 5252632 h 6858000"/>
              <a:gd name="connsiteX18" fmla="*/ 7417734 w 7433452"/>
              <a:gd name="connsiteY18" fmla="*/ 5466282 h 6858000"/>
              <a:gd name="connsiteX19" fmla="*/ 7379659 w 7433452"/>
              <a:gd name="connsiteY19" fmla="*/ 6121225 h 6858000"/>
              <a:gd name="connsiteX20" fmla="*/ 7395115 w 7433452"/>
              <a:gd name="connsiteY20" fmla="*/ 6708907 h 6858000"/>
              <a:gd name="connsiteX21" fmla="*/ 7412408 w 7433452"/>
              <a:gd name="connsiteY21" fmla="*/ 6858000 h 6858000"/>
              <a:gd name="connsiteX22" fmla="*/ 2829254 w 7433452"/>
              <a:gd name="connsiteY22" fmla="*/ 6858000 h 6858000"/>
              <a:gd name="connsiteX23" fmla="*/ 2762696 w 7433452"/>
              <a:gd name="connsiteY23" fmla="*/ 6858000 h 6858000"/>
              <a:gd name="connsiteX24" fmla="*/ 2171700 w 7433452"/>
              <a:gd name="connsiteY24" fmla="*/ 6858000 h 6858000"/>
              <a:gd name="connsiteX25" fmla="*/ 1592736 w 7433452"/>
              <a:gd name="connsiteY25" fmla="*/ 6858000 h 6858000"/>
              <a:gd name="connsiteX26" fmla="*/ 0 w 7433452"/>
              <a:gd name="connsiteY2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433452" h="6858000">
                <a:moveTo>
                  <a:pt x="0" y="0"/>
                </a:moveTo>
                <a:lnTo>
                  <a:pt x="1592736" y="0"/>
                </a:lnTo>
                <a:lnTo>
                  <a:pt x="2171700" y="0"/>
                </a:lnTo>
                <a:lnTo>
                  <a:pt x="2762696" y="0"/>
                </a:lnTo>
                <a:lnTo>
                  <a:pt x="2829254" y="0"/>
                </a:lnTo>
                <a:lnTo>
                  <a:pt x="7415310" y="0"/>
                </a:lnTo>
                <a:lnTo>
                  <a:pt x="7405703" y="94814"/>
                </a:lnTo>
                <a:cubicBezTo>
                  <a:pt x="7398856" y="203629"/>
                  <a:pt x="7403520" y="312712"/>
                  <a:pt x="7410754" y="421796"/>
                </a:cubicBezTo>
                <a:cubicBezTo>
                  <a:pt x="7421580" y="551656"/>
                  <a:pt x="7422900" y="682144"/>
                  <a:pt x="7414688" y="812192"/>
                </a:cubicBezTo>
                <a:cubicBezTo>
                  <a:pt x="7406693" y="912591"/>
                  <a:pt x="7397682" y="1012988"/>
                  <a:pt x="7395017" y="1113642"/>
                </a:cubicBezTo>
                <a:cubicBezTo>
                  <a:pt x="7388670" y="1342689"/>
                  <a:pt x="7407708" y="1569316"/>
                  <a:pt x="7422810" y="1796708"/>
                </a:cubicBezTo>
                <a:cubicBezTo>
                  <a:pt x="7434487" y="1973710"/>
                  <a:pt x="7439944" y="2150457"/>
                  <a:pt x="7421161" y="2327333"/>
                </a:cubicBezTo>
                <a:cubicBezTo>
                  <a:pt x="7405170" y="2479266"/>
                  <a:pt x="7396793" y="2631453"/>
                  <a:pt x="7412023" y="2784280"/>
                </a:cubicBezTo>
                <a:cubicBezTo>
                  <a:pt x="7418749" y="2851085"/>
                  <a:pt x="7425984" y="2918653"/>
                  <a:pt x="7417480" y="2985458"/>
                </a:cubicBezTo>
                <a:cubicBezTo>
                  <a:pt x="7394508" y="3167039"/>
                  <a:pt x="7398063" y="3349132"/>
                  <a:pt x="7403774" y="3531096"/>
                </a:cubicBezTo>
                <a:cubicBezTo>
                  <a:pt x="7412277" y="3799715"/>
                  <a:pt x="7426364" y="4067954"/>
                  <a:pt x="7414307" y="4336830"/>
                </a:cubicBezTo>
                <a:cubicBezTo>
                  <a:pt x="7404027" y="4566639"/>
                  <a:pt x="7420653" y="4796831"/>
                  <a:pt x="7413419" y="5026893"/>
                </a:cubicBezTo>
                <a:cubicBezTo>
                  <a:pt x="7410982" y="5102162"/>
                  <a:pt x="7412429" y="5177504"/>
                  <a:pt x="7417734" y="5252632"/>
                </a:cubicBezTo>
                <a:cubicBezTo>
                  <a:pt x="7424271" y="5323700"/>
                  <a:pt x="7424271" y="5395213"/>
                  <a:pt x="7417734" y="5466282"/>
                </a:cubicBezTo>
                <a:cubicBezTo>
                  <a:pt x="7393239" y="5683875"/>
                  <a:pt x="7383214" y="5902486"/>
                  <a:pt x="7379659" y="6121225"/>
                </a:cubicBezTo>
                <a:cubicBezTo>
                  <a:pt x="7376423" y="6317442"/>
                  <a:pt x="7378041" y="6513586"/>
                  <a:pt x="7395115" y="6708907"/>
                </a:cubicBezTo>
                <a:lnTo>
                  <a:pt x="7412408" y="6858000"/>
                </a:lnTo>
                <a:lnTo>
                  <a:pt x="2829254" y="6858000"/>
                </a:lnTo>
                <a:lnTo>
                  <a:pt x="2762696" y="6858000"/>
                </a:lnTo>
                <a:lnTo>
                  <a:pt x="2171700" y="6858000"/>
                </a:lnTo>
                <a:lnTo>
                  <a:pt x="159273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AutoShape 2" descr="Image result for Rainbow Background">
            <a:extLst>
              <a:ext uri="{FF2B5EF4-FFF2-40B4-BE49-F238E27FC236}">
                <a16:creationId xmlns:a16="http://schemas.microsoft.com/office/drawing/2014/main" id="{AC91B6C9-62F0-4295-92D8-EEBF424621B1}"/>
              </a:ext>
            </a:extLst>
          </p:cNvPr>
          <p:cNvSpPr>
            <a:spLocks noGrp="1" noChangeAspect="1" noChangeArrowheads="1"/>
          </p:cNvSpPr>
          <p:nvPr>
            <p:ph type="ctrTitle"/>
          </p:nvPr>
        </p:nvSpPr>
        <p:spPr bwMode="auto">
          <a:xfrm>
            <a:off x="838200" y="484632"/>
            <a:ext cx="6081713" cy="356616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algn="l"/>
            <a:r>
              <a:rPr lang="en-GB" sz="6600" b="1" dirty="0">
                <a:solidFill>
                  <a:srgbClr val="FFFFFF"/>
                </a:solidFill>
              </a:rPr>
              <a:t>Churwell</a:t>
            </a:r>
            <a:br>
              <a:rPr lang="en-GB" sz="6600" b="1" dirty="0">
                <a:solidFill>
                  <a:srgbClr val="FFFFFF"/>
                </a:solidFill>
              </a:rPr>
            </a:br>
            <a:r>
              <a:rPr lang="en-GB" sz="6600" b="1" dirty="0">
                <a:solidFill>
                  <a:srgbClr val="FFFFFF"/>
                </a:solidFill>
              </a:rPr>
              <a:t>Kindness</a:t>
            </a:r>
            <a:br>
              <a:rPr lang="en-GB" sz="6600" b="1" dirty="0">
                <a:solidFill>
                  <a:srgbClr val="FFFFFF"/>
                </a:solidFill>
              </a:rPr>
            </a:br>
            <a:r>
              <a:rPr lang="en-GB" sz="6600" b="1" dirty="0">
                <a:solidFill>
                  <a:srgbClr val="FFFFFF"/>
                </a:solidFill>
              </a:rPr>
              <a:t>Ambassadors</a:t>
            </a: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20E87383-70A5-67CF-AF47-3F2D37F2C6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1561" y="283464"/>
            <a:ext cx="3064105" cy="2904040"/>
          </a:xfrm>
          <a:prstGeom prst="rect">
            <a:avLst/>
          </a:prstGeom>
        </p:spPr>
      </p:pic>
      <p:sp>
        <p:nvSpPr>
          <p:cNvPr id="25" name="sketch line">
            <a:extLst>
              <a:ext uri="{FF2B5EF4-FFF2-40B4-BE49-F238E27FC236}">
                <a16:creationId xmlns:a16="http://schemas.microsoft.com/office/drawing/2014/main" id="{35BC54F7-1315-4D6C-9420-A5BF0CDDB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5475" y="4252192"/>
            <a:ext cx="4056549" cy="18288"/>
          </a:xfrm>
          <a:custGeom>
            <a:avLst/>
            <a:gdLst>
              <a:gd name="connsiteX0" fmla="*/ 0 w 4056549"/>
              <a:gd name="connsiteY0" fmla="*/ 0 h 18288"/>
              <a:gd name="connsiteX1" fmla="*/ 676092 w 4056549"/>
              <a:gd name="connsiteY1" fmla="*/ 0 h 18288"/>
              <a:gd name="connsiteX2" fmla="*/ 1271052 w 4056549"/>
              <a:gd name="connsiteY2" fmla="*/ 0 h 18288"/>
              <a:gd name="connsiteX3" fmla="*/ 1947144 w 4056549"/>
              <a:gd name="connsiteY3" fmla="*/ 0 h 18288"/>
              <a:gd name="connsiteX4" fmla="*/ 2501539 w 4056549"/>
              <a:gd name="connsiteY4" fmla="*/ 0 h 18288"/>
              <a:gd name="connsiteX5" fmla="*/ 3137065 w 4056549"/>
              <a:gd name="connsiteY5" fmla="*/ 0 h 18288"/>
              <a:gd name="connsiteX6" fmla="*/ 4056549 w 4056549"/>
              <a:gd name="connsiteY6" fmla="*/ 0 h 18288"/>
              <a:gd name="connsiteX7" fmla="*/ 4056549 w 4056549"/>
              <a:gd name="connsiteY7" fmla="*/ 18288 h 18288"/>
              <a:gd name="connsiteX8" fmla="*/ 3380458 w 4056549"/>
              <a:gd name="connsiteY8" fmla="*/ 18288 h 18288"/>
              <a:gd name="connsiteX9" fmla="*/ 2663801 w 4056549"/>
              <a:gd name="connsiteY9" fmla="*/ 18288 h 18288"/>
              <a:gd name="connsiteX10" fmla="*/ 2068840 w 4056549"/>
              <a:gd name="connsiteY10" fmla="*/ 18288 h 18288"/>
              <a:gd name="connsiteX11" fmla="*/ 1311618 w 4056549"/>
              <a:gd name="connsiteY11" fmla="*/ 18288 h 18288"/>
              <a:gd name="connsiteX12" fmla="*/ 716657 w 4056549"/>
              <a:gd name="connsiteY12" fmla="*/ 18288 h 18288"/>
              <a:gd name="connsiteX13" fmla="*/ 0 w 4056549"/>
              <a:gd name="connsiteY13" fmla="*/ 18288 h 18288"/>
              <a:gd name="connsiteX14" fmla="*/ 0 w 4056549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056549" h="18288" fill="none" extrusionOk="0">
                <a:moveTo>
                  <a:pt x="0" y="0"/>
                </a:moveTo>
                <a:cubicBezTo>
                  <a:pt x="324395" y="-12272"/>
                  <a:pt x="437185" y="20747"/>
                  <a:pt x="676092" y="0"/>
                </a:cubicBezTo>
                <a:cubicBezTo>
                  <a:pt x="914999" y="-20747"/>
                  <a:pt x="980886" y="20074"/>
                  <a:pt x="1271052" y="0"/>
                </a:cubicBezTo>
                <a:cubicBezTo>
                  <a:pt x="1561218" y="-20074"/>
                  <a:pt x="1609815" y="19965"/>
                  <a:pt x="1947144" y="0"/>
                </a:cubicBezTo>
                <a:cubicBezTo>
                  <a:pt x="2284473" y="-19965"/>
                  <a:pt x="2317816" y="-23682"/>
                  <a:pt x="2501539" y="0"/>
                </a:cubicBezTo>
                <a:cubicBezTo>
                  <a:pt x="2685262" y="23682"/>
                  <a:pt x="2879461" y="12712"/>
                  <a:pt x="3137065" y="0"/>
                </a:cubicBezTo>
                <a:cubicBezTo>
                  <a:pt x="3394669" y="-12712"/>
                  <a:pt x="3618306" y="-41742"/>
                  <a:pt x="4056549" y="0"/>
                </a:cubicBezTo>
                <a:cubicBezTo>
                  <a:pt x="4056201" y="6465"/>
                  <a:pt x="4056979" y="10922"/>
                  <a:pt x="4056549" y="18288"/>
                </a:cubicBezTo>
                <a:cubicBezTo>
                  <a:pt x="3807729" y="-7540"/>
                  <a:pt x="3536237" y="12619"/>
                  <a:pt x="3380458" y="18288"/>
                </a:cubicBezTo>
                <a:cubicBezTo>
                  <a:pt x="3224679" y="23957"/>
                  <a:pt x="2967497" y="23368"/>
                  <a:pt x="2663801" y="18288"/>
                </a:cubicBezTo>
                <a:cubicBezTo>
                  <a:pt x="2360105" y="13208"/>
                  <a:pt x="2359716" y="-8821"/>
                  <a:pt x="2068840" y="18288"/>
                </a:cubicBezTo>
                <a:cubicBezTo>
                  <a:pt x="1777964" y="45397"/>
                  <a:pt x="1641909" y="31681"/>
                  <a:pt x="1311618" y="18288"/>
                </a:cubicBezTo>
                <a:cubicBezTo>
                  <a:pt x="981327" y="4895"/>
                  <a:pt x="990410" y="11155"/>
                  <a:pt x="716657" y="18288"/>
                </a:cubicBezTo>
                <a:cubicBezTo>
                  <a:pt x="442904" y="25421"/>
                  <a:pt x="330722" y="13665"/>
                  <a:pt x="0" y="18288"/>
                </a:cubicBezTo>
                <a:cubicBezTo>
                  <a:pt x="75" y="12069"/>
                  <a:pt x="515" y="5650"/>
                  <a:pt x="0" y="0"/>
                </a:cubicBezTo>
                <a:close/>
              </a:path>
              <a:path w="4056549" h="18288" stroke="0" extrusionOk="0">
                <a:moveTo>
                  <a:pt x="0" y="0"/>
                </a:moveTo>
                <a:cubicBezTo>
                  <a:pt x="175099" y="13469"/>
                  <a:pt x="459673" y="14529"/>
                  <a:pt x="594961" y="0"/>
                </a:cubicBezTo>
                <a:cubicBezTo>
                  <a:pt x="730249" y="-14529"/>
                  <a:pt x="873178" y="22015"/>
                  <a:pt x="1149356" y="0"/>
                </a:cubicBezTo>
                <a:cubicBezTo>
                  <a:pt x="1425534" y="-22015"/>
                  <a:pt x="1498871" y="-21513"/>
                  <a:pt x="1744316" y="0"/>
                </a:cubicBezTo>
                <a:cubicBezTo>
                  <a:pt x="1989761" y="21513"/>
                  <a:pt x="2112991" y="-46"/>
                  <a:pt x="2420408" y="0"/>
                </a:cubicBezTo>
                <a:cubicBezTo>
                  <a:pt x="2727825" y="46"/>
                  <a:pt x="2880256" y="-10040"/>
                  <a:pt x="3137065" y="0"/>
                </a:cubicBezTo>
                <a:cubicBezTo>
                  <a:pt x="3393874" y="10040"/>
                  <a:pt x="3704325" y="-6685"/>
                  <a:pt x="4056549" y="0"/>
                </a:cubicBezTo>
                <a:cubicBezTo>
                  <a:pt x="4055732" y="6895"/>
                  <a:pt x="4055770" y="11206"/>
                  <a:pt x="4056549" y="18288"/>
                </a:cubicBezTo>
                <a:cubicBezTo>
                  <a:pt x="3812770" y="11959"/>
                  <a:pt x="3533996" y="-5717"/>
                  <a:pt x="3299327" y="18288"/>
                </a:cubicBezTo>
                <a:cubicBezTo>
                  <a:pt x="3064658" y="42293"/>
                  <a:pt x="2940381" y="24492"/>
                  <a:pt x="2744931" y="18288"/>
                </a:cubicBezTo>
                <a:cubicBezTo>
                  <a:pt x="2549481" y="12084"/>
                  <a:pt x="2252169" y="51841"/>
                  <a:pt x="1987709" y="18288"/>
                </a:cubicBezTo>
                <a:cubicBezTo>
                  <a:pt x="1723249" y="-15265"/>
                  <a:pt x="1438946" y="3423"/>
                  <a:pt x="1230487" y="18288"/>
                </a:cubicBezTo>
                <a:cubicBezTo>
                  <a:pt x="1022028" y="33153"/>
                  <a:pt x="795957" y="18596"/>
                  <a:pt x="676092" y="18288"/>
                </a:cubicBezTo>
                <a:cubicBezTo>
                  <a:pt x="556227" y="17980"/>
                  <a:pt x="334853" y="39451"/>
                  <a:pt x="0" y="18288"/>
                </a:cubicBezTo>
                <a:cubicBezTo>
                  <a:pt x="95" y="14343"/>
                  <a:pt x="742" y="6860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41275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group of people&#10;&#10;Description automatically generated with low confidence">
            <a:extLst>
              <a:ext uri="{FF2B5EF4-FFF2-40B4-BE49-F238E27FC236}">
                <a16:creationId xmlns:a16="http://schemas.microsoft.com/office/drawing/2014/main" id="{30C33F64-2C1F-A18D-82C8-720673F92C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7654" y="3766475"/>
            <a:ext cx="3931920" cy="2275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727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7A6655-B4A1-F95E-71F1-0B740C955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Meet the team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6519C8-D636-BBFD-B209-74ABEA0B2F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3692857" cy="425196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b="1" u="sng" dirty="0"/>
              <a:t>Year 1 </a:t>
            </a:r>
          </a:p>
          <a:p>
            <a:pPr marL="0" indent="0">
              <a:buNone/>
            </a:pPr>
            <a:r>
              <a:rPr lang="en-GB" sz="2400" dirty="0"/>
              <a:t>Emma Schooler</a:t>
            </a:r>
          </a:p>
          <a:p>
            <a:pPr marL="0" indent="0">
              <a:buNone/>
            </a:pPr>
            <a:r>
              <a:rPr lang="en-GB" sz="2400" dirty="0"/>
              <a:t>Holly Ford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b="1" u="sng" dirty="0"/>
              <a:t>Year 2</a:t>
            </a:r>
          </a:p>
          <a:p>
            <a:pPr marL="0" indent="0">
              <a:buNone/>
            </a:pPr>
            <a:r>
              <a:rPr lang="en-GB" sz="2400" dirty="0"/>
              <a:t>Eliza Bragg</a:t>
            </a:r>
          </a:p>
          <a:p>
            <a:pPr marL="0" indent="0">
              <a:buNone/>
            </a:pPr>
            <a:r>
              <a:rPr lang="en-GB" sz="2400" dirty="0"/>
              <a:t>Luna Howe</a:t>
            </a:r>
          </a:p>
          <a:p>
            <a:endParaRPr lang="en-GB" sz="2400" dirty="0"/>
          </a:p>
          <a:p>
            <a:pPr marL="0" indent="0">
              <a:buNone/>
            </a:pPr>
            <a:r>
              <a:rPr lang="en-GB" sz="2400" b="1" u="sng" dirty="0"/>
              <a:t>Year 3 </a:t>
            </a:r>
          </a:p>
          <a:p>
            <a:pPr marL="0" indent="0">
              <a:buNone/>
            </a:pPr>
            <a:r>
              <a:rPr lang="en-GB" sz="2400" dirty="0"/>
              <a:t>Alice Sullivan</a:t>
            </a:r>
          </a:p>
          <a:p>
            <a:pPr marL="0" indent="0">
              <a:buNone/>
            </a:pPr>
            <a:r>
              <a:rPr lang="en-GB" sz="2400" dirty="0"/>
              <a:t>Paige Brearley</a:t>
            </a:r>
          </a:p>
          <a:p>
            <a:endParaRPr lang="en-GB" sz="2200" dirty="0"/>
          </a:p>
          <a:p>
            <a:pPr marL="0" indent="0">
              <a:buNone/>
            </a:pPr>
            <a:endParaRPr lang="en-GB" sz="2200" dirty="0"/>
          </a:p>
          <a:p>
            <a:endParaRPr lang="en-GB" sz="2200" dirty="0"/>
          </a:p>
          <a:p>
            <a:endParaRPr lang="en-GB" sz="2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83485E-80BD-3770-5D6D-36F566FE1EE6}"/>
              </a:ext>
            </a:extLst>
          </p:cNvPr>
          <p:cNvSpPr txBox="1"/>
          <p:nvPr/>
        </p:nvSpPr>
        <p:spPr>
          <a:xfrm>
            <a:off x="5127009" y="1917367"/>
            <a:ext cx="343013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2400" b="1" u="sng" dirty="0"/>
              <a:t>Year 4 </a:t>
            </a:r>
          </a:p>
          <a:p>
            <a:pPr marL="0" indent="0">
              <a:buNone/>
            </a:pPr>
            <a:r>
              <a:rPr lang="en-GB" sz="2400" dirty="0"/>
              <a:t>Gabriel </a:t>
            </a:r>
            <a:r>
              <a:rPr lang="en-GB" sz="2400" dirty="0" err="1"/>
              <a:t>Cleasby</a:t>
            </a:r>
            <a:endParaRPr lang="en-GB" sz="2400" dirty="0"/>
          </a:p>
          <a:p>
            <a:pPr marL="0" indent="0">
              <a:buNone/>
            </a:pPr>
            <a:r>
              <a:rPr lang="en-GB" sz="2400" dirty="0"/>
              <a:t>Evelyn Mitton</a:t>
            </a:r>
          </a:p>
          <a:p>
            <a:endParaRPr lang="en-GB" sz="2400" b="1" u="sng" dirty="0"/>
          </a:p>
          <a:p>
            <a:r>
              <a:rPr lang="en-GB" sz="2400" b="1" u="sng" dirty="0"/>
              <a:t>Year 5</a:t>
            </a:r>
          </a:p>
          <a:p>
            <a:r>
              <a:rPr lang="en-GB" sz="2400" dirty="0"/>
              <a:t>Dexter Hedley</a:t>
            </a:r>
          </a:p>
          <a:p>
            <a:r>
              <a:rPr lang="en-GB" sz="2400" dirty="0"/>
              <a:t>Freya </a:t>
            </a:r>
            <a:r>
              <a:rPr lang="en-GB" sz="2400" dirty="0" err="1"/>
              <a:t>Wilby</a:t>
            </a:r>
            <a:endParaRPr lang="en-GB" sz="2400" dirty="0"/>
          </a:p>
          <a:p>
            <a:r>
              <a:rPr lang="en-GB" sz="2400" dirty="0"/>
              <a:t>Harry Waite</a:t>
            </a:r>
          </a:p>
          <a:p>
            <a:endParaRPr lang="en-GB" sz="2400" dirty="0"/>
          </a:p>
          <a:p>
            <a:r>
              <a:rPr lang="en-GB" sz="2400" b="1" u="sng" dirty="0"/>
              <a:t>Year 6</a:t>
            </a:r>
          </a:p>
          <a:p>
            <a:r>
              <a:rPr lang="en-GB" sz="2400" dirty="0"/>
              <a:t>Madeline Sutton</a:t>
            </a:r>
          </a:p>
          <a:p>
            <a:r>
              <a:rPr lang="en-GB" sz="2400" dirty="0"/>
              <a:t>Ava Gale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2847779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537EDB-1D89-FCEC-01FC-D3F04ACA7C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Our Vision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62019A-0FF6-2559-B394-9A807272F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GB" sz="4400" dirty="0"/>
              <a:t>To continue the #BeeKind campaign</a:t>
            </a:r>
          </a:p>
          <a:p>
            <a:r>
              <a:rPr lang="en-GB" sz="4400" dirty="0"/>
              <a:t>To make the school a happier place to be.</a:t>
            </a:r>
          </a:p>
          <a:p>
            <a:r>
              <a:rPr lang="en-GB" sz="4400" dirty="0"/>
              <a:t>For everyone to feel safe and happy.</a:t>
            </a:r>
          </a:p>
          <a:p>
            <a:r>
              <a:rPr lang="en-GB" sz="4400" dirty="0"/>
              <a:t>To reduce unkind behaviour.</a:t>
            </a:r>
          </a:p>
          <a:p>
            <a:r>
              <a:rPr lang="en-GB" sz="4400" dirty="0"/>
              <a:t>To teach children the difference between right and wrong.</a:t>
            </a:r>
          </a:p>
          <a:p>
            <a:endParaRPr lang="en-GB" sz="2200" dirty="0"/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464817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537EDB-1D89-FCEC-01FC-D3F04ACA7C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Our Role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62019A-0FF6-2559-B394-9A807272F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GB" sz="3200" dirty="0"/>
              <a:t>If children feel upset or sad during breaktime or lunchtime they can come to us and we will help them find someone to play with.</a:t>
            </a:r>
          </a:p>
          <a:p>
            <a:r>
              <a:rPr lang="en-GB" sz="3200" dirty="0"/>
              <a:t>We will ensure that children follow their year group playground pledge.</a:t>
            </a:r>
          </a:p>
          <a:p>
            <a:r>
              <a:rPr lang="en-GB" sz="3200" dirty="0"/>
              <a:t>We will take care of everyone.</a:t>
            </a:r>
          </a:p>
          <a:p>
            <a:r>
              <a:rPr lang="en-GB" sz="3200" dirty="0"/>
              <a:t>We will set termly tasks to help promote our vision.</a:t>
            </a:r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8442487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842CC5-22E3-D04E-F865-B17C5DDF17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Speak Out 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5D39D8-16D2-2091-A95B-8D38B6C8AC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Autofit/>
          </a:bodyPr>
          <a:lstStyle/>
          <a:p>
            <a:r>
              <a:rPr lang="en-GB" dirty="0"/>
              <a:t>It is very important if someone hurts your feelings that you </a:t>
            </a:r>
            <a:r>
              <a:rPr lang="en-GB" b="1" dirty="0"/>
              <a:t>tell them</a:t>
            </a:r>
            <a:r>
              <a:rPr lang="en-GB" dirty="0"/>
              <a:t>.  </a:t>
            </a:r>
          </a:p>
          <a:p>
            <a:r>
              <a:rPr lang="en-GB" dirty="0"/>
              <a:t>Sometimes people do not realise that their behaviour is unkind.  </a:t>
            </a:r>
          </a:p>
          <a:p>
            <a:r>
              <a:rPr lang="en-GB" dirty="0"/>
              <a:t>If someone hurts your feelings turn to them and say #Beekind.</a:t>
            </a:r>
          </a:p>
          <a:p>
            <a:endParaRPr lang="en-GB" dirty="0"/>
          </a:p>
          <a:p>
            <a:r>
              <a:rPr lang="en-GB" dirty="0"/>
              <a:t>Alice and Paige will model this.</a:t>
            </a:r>
          </a:p>
          <a:p>
            <a:endParaRPr lang="en-GB" dirty="0"/>
          </a:p>
          <a:p>
            <a:r>
              <a:rPr lang="en-GB" dirty="0"/>
              <a:t>Doing this you give the person the opportunity to change their behaviour and make better choices.  If they continue then you need to SPEAK OUT!!!</a:t>
            </a:r>
          </a:p>
        </p:txBody>
      </p:sp>
    </p:spTree>
    <p:extLst>
      <p:ext uri="{BB962C8B-B14F-4D97-AF65-F5344CB8AC3E}">
        <p14:creationId xmlns:p14="http://schemas.microsoft.com/office/powerpoint/2010/main" val="3710192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842CC5-22E3-D04E-F865-B17C5DDF17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Trusted adults – Speak out 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5D39D8-16D2-2091-A95B-8D38B6C8AC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GB" sz="1600" dirty="0">
                <a:hlinkClick r:id="rId2"/>
              </a:rPr>
              <a:t>Who Are Your Trusted Adults? (Primary Edition) – YouTube</a:t>
            </a:r>
            <a:endParaRPr lang="en-GB" sz="1600" dirty="0"/>
          </a:p>
          <a:p>
            <a:endParaRPr lang="en-GB" sz="1600" dirty="0"/>
          </a:p>
          <a:p>
            <a:r>
              <a:rPr lang="en-GB" dirty="0"/>
              <a:t>You can speak to any adult in our school – they are here to help</a:t>
            </a:r>
          </a:p>
        </p:txBody>
      </p:sp>
    </p:spTree>
    <p:extLst>
      <p:ext uri="{BB962C8B-B14F-4D97-AF65-F5344CB8AC3E}">
        <p14:creationId xmlns:p14="http://schemas.microsoft.com/office/powerpoint/2010/main" val="17181091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8ADF0C-401D-48F3-E1D3-BAD4432B4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Classroom Task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2E5F1B-6DB8-A2E8-007F-9A58920A45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GB" sz="2200" dirty="0"/>
              <a:t>We would like you all to complete a hand of trust and display it in your classroom.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10238B-5EC5-8805-83FC-F88A2151E5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9783" y="2604824"/>
            <a:ext cx="3473890" cy="391484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D5B1920-1C10-54F7-4544-A095DE4A7C30}"/>
              </a:ext>
            </a:extLst>
          </p:cNvPr>
          <p:cNvSpPr txBox="1"/>
          <p:nvPr/>
        </p:nvSpPr>
        <p:spPr>
          <a:xfrm>
            <a:off x="5190978" y="5050302"/>
            <a:ext cx="15052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#BeeKind</a:t>
            </a:r>
          </a:p>
        </p:txBody>
      </p:sp>
    </p:spTree>
    <p:extLst>
      <p:ext uri="{BB962C8B-B14F-4D97-AF65-F5344CB8AC3E}">
        <p14:creationId xmlns:p14="http://schemas.microsoft.com/office/powerpoint/2010/main" val="349773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8ADF0C-401D-48F3-E1D3-BAD4432B4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5400" dirty="0"/>
              <a:t>#BeeKind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2E5F1B-6DB8-A2E8-007F-9A58920A45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GB" sz="2200" dirty="0"/>
              <a:t>Thank you for listening to us today, we look forward to taking on our new role.</a:t>
            </a:r>
          </a:p>
          <a:p>
            <a:endParaRPr lang="en-GB" sz="2200" dirty="0"/>
          </a:p>
          <a:p>
            <a:r>
              <a:rPr lang="en-GB" sz="2200" dirty="0"/>
              <a:t>Remember #BeeKind</a:t>
            </a:r>
          </a:p>
        </p:txBody>
      </p:sp>
    </p:spTree>
    <p:extLst>
      <p:ext uri="{BB962C8B-B14F-4D97-AF65-F5344CB8AC3E}">
        <p14:creationId xmlns:p14="http://schemas.microsoft.com/office/powerpoint/2010/main" val="30444737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296</Words>
  <Application>Microsoft Office PowerPoint</Application>
  <PresentationFormat>Widescreen</PresentationFormat>
  <Paragraphs>57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Churwell Kindness Ambassadors</vt:lpstr>
      <vt:lpstr>Meet the team</vt:lpstr>
      <vt:lpstr>Our Vision</vt:lpstr>
      <vt:lpstr>Our Role</vt:lpstr>
      <vt:lpstr>Speak Out </vt:lpstr>
      <vt:lpstr>Trusted adults – Speak out </vt:lpstr>
      <vt:lpstr>Classroom Task</vt:lpstr>
      <vt:lpstr>#BeeKind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Churwell Kindness Ambassadors</dc:title>
  <dc:creator>J Tingle</dc:creator>
  <cp:lastModifiedBy>R Barson</cp:lastModifiedBy>
  <cp:revision>5</cp:revision>
  <cp:lastPrinted>2022-09-09T12:06:09Z</cp:lastPrinted>
  <dcterms:created xsi:type="dcterms:W3CDTF">2022-09-03T08:32:03Z</dcterms:created>
  <dcterms:modified xsi:type="dcterms:W3CDTF">2022-09-21T10:09:24Z</dcterms:modified>
</cp:coreProperties>
</file>