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9" r:id="rId7"/>
    <p:sldId id="262" r:id="rId8"/>
    <p:sldId id="263" r:id="rId9"/>
    <p:sldId id="268" r:id="rId10"/>
    <p:sldId id="264" r:id="rId11"/>
    <p:sldId id="265" r:id="rId12"/>
    <p:sldId id="26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4A865-D932-4EDB-B964-1DA6CB86C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61D60-7140-4AFF-A258-4416019A90A4}">
      <dgm:prSet/>
      <dgm:spPr/>
      <dgm:t>
        <a:bodyPr/>
        <a:lstStyle/>
        <a:p>
          <a:pPr>
            <a:defRPr cap="all"/>
          </a:pPr>
          <a:r>
            <a:rPr lang="en-GB"/>
            <a:t>SENCo</a:t>
          </a:r>
          <a:endParaRPr lang="en-US"/>
        </a:p>
      </dgm:t>
    </dgm:pt>
    <dgm:pt modelId="{3A0F69BF-9A38-4500-A634-EDB4EA5C42C0}" type="parTrans" cxnId="{E1C5877B-5E69-4E26-8D5D-7F16F091DC98}">
      <dgm:prSet/>
      <dgm:spPr/>
      <dgm:t>
        <a:bodyPr/>
        <a:lstStyle/>
        <a:p>
          <a:endParaRPr lang="en-US"/>
        </a:p>
      </dgm:t>
    </dgm:pt>
    <dgm:pt modelId="{7F55B61D-7B98-4448-896D-DD9E6FC67C14}" type="sibTrans" cxnId="{E1C5877B-5E69-4E26-8D5D-7F16F091DC98}">
      <dgm:prSet/>
      <dgm:spPr/>
      <dgm:t>
        <a:bodyPr/>
        <a:lstStyle/>
        <a:p>
          <a:endParaRPr lang="en-US"/>
        </a:p>
      </dgm:t>
    </dgm:pt>
    <dgm:pt modelId="{A2686246-E4F3-4C23-A579-6E0EFC79BA70}">
      <dgm:prSet/>
      <dgm:spPr/>
      <dgm:t>
        <a:bodyPr/>
        <a:lstStyle/>
        <a:p>
          <a:pPr>
            <a:defRPr cap="all"/>
          </a:pPr>
          <a:r>
            <a:rPr lang="en-GB"/>
            <a:t>Learning mentors</a:t>
          </a:r>
          <a:endParaRPr lang="en-US"/>
        </a:p>
      </dgm:t>
    </dgm:pt>
    <dgm:pt modelId="{FFBB6010-EBF7-43AA-87CC-542380BABDA9}" type="parTrans" cxnId="{067573FD-B3E1-4977-8781-306EA3B1D3F4}">
      <dgm:prSet/>
      <dgm:spPr/>
      <dgm:t>
        <a:bodyPr/>
        <a:lstStyle/>
        <a:p>
          <a:endParaRPr lang="en-US"/>
        </a:p>
      </dgm:t>
    </dgm:pt>
    <dgm:pt modelId="{FCC45EB6-5EBD-4C1C-8BDF-E90333D2D96E}" type="sibTrans" cxnId="{067573FD-B3E1-4977-8781-306EA3B1D3F4}">
      <dgm:prSet/>
      <dgm:spPr/>
      <dgm:t>
        <a:bodyPr/>
        <a:lstStyle/>
        <a:p>
          <a:endParaRPr lang="en-US"/>
        </a:p>
      </dgm:t>
    </dgm:pt>
    <dgm:pt modelId="{45009A24-2733-4A9C-9676-B52B7876B6B7}">
      <dgm:prSet/>
      <dgm:spPr/>
      <dgm:t>
        <a:bodyPr/>
        <a:lstStyle/>
        <a:p>
          <a:pPr>
            <a:defRPr cap="all"/>
          </a:pPr>
          <a:r>
            <a:rPr lang="en-GB"/>
            <a:t>Inclusion team</a:t>
          </a:r>
          <a:endParaRPr lang="en-US"/>
        </a:p>
      </dgm:t>
    </dgm:pt>
    <dgm:pt modelId="{384181A8-0D1F-433C-B6C0-55CD879F1AC8}" type="parTrans" cxnId="{03643C5A-E42D-4AA7-8DD0-0D2DC2F78103}">
      <dgm:prSet/>
      <dgm:spPr/>
      <dgm:t>
        <a:bodyPr/>
        <a:lstStyle/>
        <a:p>
          <a:endParaRPr lang="en-US"/>
        </a:p>
      </dgm:t>
    </dgm:pt>
    <dgm:pt modelId="{18827B2A-5CFF-445E-A1DD-4739BC4781D3}" type="sibTrans" cxnId="{03643C5A-E42D-4AA7-8DD0-0D2DC2F78103}">
      <dgm:prSet/>
      <dgm:spPr/>
      <dgm:t>
        <a:bodyPr/>
        <a:lstStyle/>
        <a:p>
          <a:endParaRPr lang="en-US"/>
        </a:p>
      </dgm:t>
    </dgm:pt>
    <dgm:pt modelId="{4FD94E72-12BC-4F2F-B0B4-C5DCFC7D3FBA}">
      <dgm:prSet/>
      <dgm:spPr/>
      <dgm:t>
        <a:bodyPr/>
        <a:lstStyle/>
        <a:p>
          <a:pPr>
            <a:defRPr cap="all"/>
          </a:pPr>
          <a:r>
            <a:rPr lang="en-GB"/>
            <a:t>Morley cluster</a:t>
          </a:r>
          <a:endParaRPr lang="en-US"/>
        </a:p>
      </dgm:t>
    </dgm:pt>
    <dgm:pt modelId="{B6BCB492-BFED-4C06-9112-96E0C59C4F47}" type="parTrans" cxnId="{35BF042D-34CD-4BC1-BBB8-BAF26530DDC4}">
      <dgm:prSet/>
      <dgm:spPr/>
      <dgm:t>
        <a:bodyPr/>
        <a:lstStyle/>
        <a:p>
          <a:endParaRPr lang="en-US"/>
        </a:p>
      </dgm:t>
    </dgm:pt>
    <dgm:pt modelId="{C4F71330-5488-48D5-AEA6-3B1B0671E48D}" type="sibTrans" cxnId="{35BF042D-34CD-4BC1-BBB8-BAF26530DDC4}">
      <dgm:prSet/>
      <dgm:spPr/>
      <dgm:t>
        <a:bodyPr/>
        <a:lstStyle/>
        <a:p>
          <a:endParaRPr lang="en-US"/>
        </a:p>
      </dgm:t>
    </dgm:pt>
    <dgm:pt modelId="{4D1B9D2F-994D-4735-9144-E264AB73E4C5}" type="pres">
      <dgm:prSet presAssocID="{8104A865-D932-4EDB-B964-1DA6CB86C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C3D152-1C7D-4BF3-B657-2128EED34BD4}" type="pres">
      <dgm:prSet presAssocID="{FFF61D60-7140-4AFF-A258-4416019A90A4}" presName="hierRoot1" presStyleCnt="0"/>
      <dgm:spPr/>
    </dgm:pt>
    <dgm:pt modelId="{AF3AD96E-7BD2-4C22-8A63-DD52AF7CC2E2}" type="pres">
      <dgm:prSet presAssocID="{FFF61D60-7140-4AFF-A258-4416019A90A4}" presName="composite" presStyleCnt="0"/>
      <dgm:spPr/>
    </dgm:pt>
    <dgm:pt modelId="{AD8B097B-55DE-4FA4-9710-3535487D7400}" type="pres">
      <dgm:prSet presAssocID="{FFF61D60-7140-4AFF-A258-4416019A90A4}" presName="background" presStyleLbl="node0" presStyleIdx="0" presStyleCnt="4"/>
      <dgm:spPr/>
    </dgm:pt>
    <dgm:pt modelId="{FF4CBA9D-781F-4490-A07C-5A0E819744CE}" type="pres">
      <dgm:prSet presAssocID="{FFF61D60-7140-4AFF-A258-4416019A90A4}" presName="text" presStyleLbl="fgAcc0" presStyleIdx="0" presStyleCnt="4">
        <dgm:presLayoutVars>
          <dgm:chPref val="3"/>
        </dgm:presLayoutVars>
      </dgm:prSet>
      <dgm:spPr/>
    </dgm:pt>
    <dgm:pt modelId="{B0EFDA3D-6E7D-4A9B-9EE8-D799BF8FC0FD}" type="pres">
      <dgm:prSet presAssocID="{FFF61D60-7140-4AFF-A258-4416019A90A4}" presName="hierChild2" presStyleCnt="0"/>
      <dgm:spPr/>
    </dgm:pt>
    <dgm:pt modelId="{08866849-7762-4334-9CE8-14172A8F51E7}" type="pres">
      <dgm:prSet presAssocID="{A2686246-E4F3-4C23-A579-6E0EFC79BA70}" presName="hierRoot1" presStyleCnt="0"/>
      <dgm:spPr/>
    </dgm:pt>
    <dgm:pt modelId="{39ACDC0C-ADBA-41DC-8BDA-4313A4942788}" type="pres">
      <dgm:prSet presAssocID="{A2686246-E4F3-4C23-A579-6E0EFC79BA70}" presName="composite" presStyleCnt="0"/>
      <dgm:spPr/>
    </dgm:pt>
    <dgm:pt modelId="{E73EDA95-D81C-4316-8843-F1BA08AB7545}" type="pres">
      <dgm:prSet presAssocID="{A2686246-E4F3-4C23-A579-6E0EFC79BA70}" presName="background" presStyleLbl="node0" presStyleIdx="1" presStyleCnt="4"/>
      <dgm:spPr/>
    </dgm:pt>
    <dgm:pt modelId="{81DF12CB-B0A0-4FDC-97DE-C7B5F856A9B2}" type="pres">
      <dgm:prSet presAssocID="{A2686246-E4F3-4C23-A579-6E0EFC79BA70}" presName="text" presStyleLbl="fgAcc0" presStyleIdx="1" presStyleCnt="4">
        <dgm:presLayoutVars>
          <dgm:chPref val="3"/>
        </dgm:presLayoutVars>
      </dgm:prSet>
      <dgm:spPr/>
    </dgm:pt>
    <dgm:pt modelId="{ED8CD272-F6F7-482F-B1C1-813D1BD52D54}" type="pres">
      <dgm:prSet presAssocID="{A2686246-E4F3-4C23-A579-6E0EFC79BA70}" presName="hierChild2" presStyleCnt="0"/>
      <dgm:spPr/>
    </dgm:pt>
    <dgm:pt modelId="{089B8235-67C6-43B8-9705-3D3B0809C4A7}" type="pres">
      <dgm:prSet presAssocID="{45009A24-2733-4A9C-9676-B52B7876B6B7}" presName="hierRoot1" presStyleCnt="0"/>
      <dgm:spPr/>
    </dgm:pt>
    <dgm:pt modelId="{22B13D51-BA44-48FA-81D2-0C3E43DB5683}" type="pres">
      <dgm:prSet presAssocID="{45009A24-2733-4A9C-9676-B52B7876B6B7}" presName="composite" presStyleCnt="0"/>
      <dgm:spPr/>
    </dgm:pt>
    <dgm:pt modelId="{E13269C7-0ACE-42FF-9C4A-59E1390D0E34}" type="pres">
      <dgm:prSet presAssocID="{45009A24-2733-4A9C-9676-B52B7876B6B7}" presName="background" presStyleLbl="node0" presStyleIdx="2" presStyleCnt="4"/>
      <dgm:spPr/>
    </dgm:pt>
    <dgm:pt modelId="{750B5155-ED75-476F-B2D7-12D0FEA9C4C5}" type="pres">
      <dgm:prSet presAssocID="{45009A24-2733-4A9C-9676-B52B7876B6B7}" presName="text" presStyleLbl="fgAcc0" presStyleIdx="2" presStyleCnt="4">
        <dgm:presLayoutVars>
          <dgm:chPref val="3"/>
        </dgm:presLayoutVars>
      </dgm:prSet>
      <dgm:spPr/>
    </dgm:pt>
    <dgm:pt modelId="{777705AB-763A-4505-BC5E-3F441D23D102}" type="pres">
      <dgm:prSet presAssocID="{45009A24-2733-4A9C-9676-B52B7876B6B7}" presName="hierChild2" presStyleCnt="0"/>
      <dgm:spPr/>
    </dgm:pt>
    <dgm:pt modelId="{22A6E2BB-6D7B-40A9-8B48-FED0AFE98E3E}" type="pres">
      <dgm:prSet presAssocID="{4FD94E72-12BC-4F2F-B0B4-C5DCFC7D3FBA}" presName="hierRoot1" presStyleCnt="0"/>
      <dgm:spPr/>
    </dgm:pt>
    <dgm:pt modelId="{D6A1C854-9416-438F-910A-CE09F525D693}" type="pres">
      <dgm:prSet presAssocID="{4FD94E72-12BC-4F2F-B0B4-C5DCFC7D3FBA}" presName="composite" presStyleCnt="0"/>
      <dgm:spPr/>
    </dgm:pt>
    <dgm:pt modelId="{89AD44DD-B425-4FB7-A7C4-6906CD5FF4BF}" type="pres">
      <dgm:prSet presAssocID="{4FD94E72-12BC-4F2F-B0B4-C5DCFC7D3FBA}" presName="background" presStyleLbl="node0" presStyleIdx="3" presStyleCnt="4"/>
      <dgm:spPr/>
    </dgm:pt>
    <dgm:pt modelId="{346B6A73-D552-4DC6-82F0-8EBE8F1441F5}" type="pres">
      <dgm:prSet presAssocID="{4FD94E72-12BC-4F2F-B0B4-C5DCFC7D3FBA}" presName="text" presStyleLbl="fgAcc0" presStyleIdx="3" presStyleCnt="4">
        <dgm:presLayoutVars>
          <dgm:chPref val="3"/>
        </dgm:presLayoutVars>
      </dgm:prSet>
      <dgm:spPr/>
    </dgm:pt>
    <dgm:pt modelId="{FBA6B3E8-7A95-409E-B947-5B3CEDC5D485}" type="pres">
      <dgm:prSet presAssocID="{4FD94E72-12BC-4F2F-B0B4-C5DCFC7D3FBA}" presName="hierChild2" presStyleCnt="0"/>
      <dgm:spPr/>
    </dgm:pt>
  </dgm:ptLst>
  <dgm:cxnLst>
    <dgm:cxn modelId="{431B3D2A-E162-424D-8DED-4D55814329CE}" type="presOf" srcId="{45009A24-2733-4A9C-9676-B52B7876B6B7}" destId="{750B5155-ED75-476F-B2D7-12D0FEA9C4C5}" srcOrd="0" destOrd="0" presId="urn:microsoft.com/office/officeart/2005/8/layout/hierarchy1"/>
    <dgm:cxn modelId="{35BF042D-34CD-4BC1-BBB8-BAF26530DDC4}" srcId="{8104A865-D932-4EDB-B964-1DA6CB86C01C}" destId="{4FD94E72-12BC-4F2F-B0B4-C5DCFC7D3FBA}" srcOrd="3" destOrd="0" parTransId="{B6BCB492-BFED-4C06-9112-96E0C59C4F47}" sibTransId="{C4F71330-5488-48D5-AEA6-3B1B0671E48D}"/>
    <dgm:cxn modelId="{504A733E-1D75-43C1-B5ED-B561803130C6}" type="presOf" srcId="{4FD94E72-12BC-4F2F-B0B4-C5DCFC7D3FBA}" destId="{346B6A73-D552-4DC6-82F0-8EBE8F1441F5}" srcOrd="0" destOrd="0" presId="urn:microsoft.com/office/officeart/2005/8/layout/hierarchy1"/>
    <dgm:cxn modelId="{084BA245-DC9A-4E77-BFC5-541DF7917510}" type="presOf" srcId="{FFF61D60-7140-4AFF-A258-4416019A90A4}" destId="{FF4CBA9D-781F-4490-A07C-5A0E819744CE}" srcOrd="0" destOrd="0" presId="urn:microsoft.com/office/officeart/2005/8/layout/hierarchy1"/>
    <dgm:cxn modelId="{03643C5A-E42D-4AA7-8DD0-0D2DC2F78103}" srcId="{8104A865-D932-4EDB-B964-1DA6CB86C01C}" destId="{45009A24-2733-4A9C-9676-B52B7876B6B7}" srcOrd="2" destOrd="0" parTransId="{384181A8-0D1F-433C-B6C0-55CD879F1AC8}" sibTransId="{18827B2A-5CFF-445E-A1DD-4739BC4781D3}"/>
    <dgm:cxn modelId="{E1C5877B-5E69-4E26-8D5D-7F16F091DC98}" srcId="{8104A865-D932-4EDB-B964-1DA6CB86C01C}" destId="{FFF61D60-7140-4AFF-A258-4416019A90A4}" srcOrd="0" destOrd="0" parTransId="{3A0F69BF-9A38-4500-A634-EDB4EA5C42C0}" sibTransId="{7F55B61D-7B98-4448-896D-DD9E6FC67C14}"/>
    <dgm:cxn modelId="{79F3A888-D180-42F9-BEB9-E8510B11DDC3}" type="presOf" srcId="{8104A865-D932-4EDB-B964-1DA6CB86C01C}" destId="{4D1B9D2F-994D-4735-9144-E264AB73E4C5}" srcOrd="0" destOrd="0" presId="urn:microsoft.com/office/officeart/2005/8/layout/hierarchy1"/>
    <dgm:cxn modelId="{9F32FBAC-7EC9-4047-9662-98EF656D1D3E}" type="presOf" srcId="{A2686246-E4F3-4C23-A579-6E0EFC79BA70}" destId="{81DF12CB-B0A0-4FDC-97DE-C7B5F856A9B2}" srcOrd="0" destOrd="0" presId="urn:microsoft.com/office/officeart/2005/8/layout/hierarchy1"/>
    <dgm:cxn modelId="{067573FD-B3E1-4977-8781-306EA3B1D3F4}" srcId="{8104A865-D932-4EDB-B964-1DA6CB86C01C}" destId="{A2686246-E4F3-4C23-A579-6E0EFC79BA70}" srcOrd="1" destOrd="0" parTransId="{FFBB6010-EBF7-43AA-87CC-542380BABDA9}" sibTransId="{FCC45EB6-5EBD-4C1C-8BDF-E90333D2D96E}"/>
    <dgm:cxn modelId="{93347D27-04DD-4E2E-90E7-2769B7E16817}" type="presParOf" srcId="{4D1B9D2F-994D-4735-9144-E264AB73E4C5}" destId="{B5C3D152-1C7D-4BF3-B657-2128EED34BD4}" srcOrd="0" destOrd="0" presId="urn:microsoft.com/office/officeart/2005/8/layout/hierarchy1"/>
    <dgm:cxn modelId="{2E961A8B-4DB6-4EE0-80B9-B3EFE506F68A}" type="presParOf" srcId="{B5C3D152-1C7D-4BF3-B657-2128EED34BD4}" destId="{AF3AD96E-7BD2-4C22-8A63-DD52AF7CC2E2}" srcOrd="0" destOrd="0" presId="urn:microsoft.com/office/officeart/2005/8/layout/hierarchy1"/>
    <dgm:cxn modelId="{9BA2212C-3450-4D56-A583-137C243BFB50}" type="presParOf" srcId="{AF3AD96E-7BD2-4C22-8A63-DD52AF7CC2E2}" destId="{AD8B097B-55DE-4FA4-9710-3535487D7400}" srcOrd="0" destOrd="0" presId="urn:microsoft.com/office/officeart/2005/8/layout/hierarchy1"/>
    <dgm:cxn modelId="{D43C5A9F-0B13-4947-8091-C852979B8973}" type="presParOf" srcId="{AF3AD96E-7BD2-4C22-8A63-DD52AF7CC2E2}" destId="{FF4CBA9D-781F-4490-A07C-5A0E819744CE}" srcOrd="1" destOrd="0" presId="urn:microsoft.com/office/officeart/2005/8/layout/hierarchy1"/>
    <dgm:cxn modelId="{B9D68484-F2A3-48C4-9F2A-0726DFD370EC}" type="presParOf" srcId="{B5C3D152-1C7D-4BF3-B657-2128EED34BD4}" destId="{B0EFDA3D-6E7D-4A9B-9EE8-D799BF8FC0FD}" srcOrd="1" destOrd="0" presId="urn:microsoft.com/office/officeart/2005/8/layout/hierarchy1"/>
    <dgm:cxn modelId="{09FF25E9-86CA-4E5F-A8CF-674A3D296280}" type="presParOf" srcId="{4D1B9D2F-994D-4735-9144-E264AB73E4C5}" destId="{08866849-7762-4334-9CE8-14172A8F51E7}" srcOrd="1" destOrd="0" presId="urn:microsoft.com/office/officeart/2005/8/layout/hierarchy1"/>
    <dgm:cxn modelId="{683BB09E-9DA2-40B2-9EB9-A63B3AF0A68D}" type="presParOf" srcId="{08866849-7762-4334-9CE8-14172A8F51E7}" destId="{39ACDC0C-ADBA-41DC-8BDA-4313A4942788}" srcOrd="0" destOrd="0" presId="urn:microsoft.com/office/officeart/2005/8/layout/hierarchy1"/>
    <dgm:cxn modelId="{5495A9EF-F4FC-446A-B365-35B8D2681227}" type="presParOf" srcId="{39ACDC0C-ADBA-41DC-8BDA-4313A4942788}" destId="{E73EDA95-D81C-4316-8843-F1BA08AB7545}" srcOrd="0" destOrd="0" presId="urn:microsoft.com/office/officeart/2005/8/layout/hierarchy1"/>
    <dgm:cxn modelId="{1B777C2E-4726-4681-B550-6FB2A4691223}" type="presParOf" srcId="{39ACDC0C-ADBA-41DC-8BDA-4313A4942788}" destId="{81DF12CB-B0A0-4FDC-97DE-C7B5F856A9B2}" srcOrd="1" destOrd="0" presId="urn:microsoft.com/office/officeart/2005/8/layout/hierarchy1"/>
    <dgm:cxn modelId="{9CD35F20-1067-4F8C-995C-04F4CBA3D7C5}" type="presParOf" srcId="{08866849-7762-4334-9CE8-14172A8F51E7}" destId="{ED8CD272-F6F7-482F-B1C1-813D1BD52D54}" srcOrd="1" destOrd="0" presId="urn:microsoft.com/office/officeart/2005/8/layout/hierarchy1"/>
    <dgm:cxn modelId="{B2E9D1FE-58CD-46D1-8E53-4C9D9731EECB}" type="presParOf" srcId="{4D1B9D2F-994D-4735-9144-E264AB73E4C5}" destId="{089B8235-67C6-43B8-9705-3D3B0809C4A7}" srcOrd="2" destOrd="0" presId="urn:microsoft.com/office/officeart/2005/8/layout/hierarchy1"/>
    <dgm:cxn modelId="{EEDC0A85-E64B-4463-B9A3-79AC7E66E3C0}" type="presParOf" srcId="{089B8235-67C6-43B8-9705-3D3B0809C4A7}" destId="{22B13D51-BA44-48FA-81D2-0C3E43DB5683}" srcOrd="0" destOrd="0" presId="urn:microsoft.com/office/officeart/2005/8/layout/hierarchy1"/>
    <dgm:cxn modelId="{C5C998AD-D77A-4C1E-96F8-26463BC2052A}" type="presParOf" srcId="{22B13D51-BA44-48FA-81D2-0C3E43DB5683}" destId="{E13269C7-0ACE-42FF-9C4A-59E1390D0E34}" srcOrd="0" destOrd="0" presId="urn:microsoft.com/office/officeart/2005/8/layout/hierarchy1"/>
    <dgm:cxn modelId="{663A954A-18B7-433C-84D4-8BFB3B6BB1AD}" type="presParOf" srcId="{22B13D51-BA44-48FA-81D2-0C3E43DB5683}" destId="{750B5155-ED75-476F-B2D7-12D0FEA9C4C5}" srcOrd="1" destOrd="0" presId="urn:microsoft.com/office/officeart/2005/8/layout/hierarchy1"/>
    <dgm:cxn modelId="{754C9F4D-4944-4DFB-BE01-A6EFD895DDFA}" type="presParOf" srcId="{089B8235-67C6-43B8-9705-3D3B0809C4A7}" destId="{777705AB-763A-4505-BC5E-3F441D23D102}" srcOrd="1" destOrd="0" presId="urn:microsoft.com/office/officeart/2005/8/layout/hierarchy1"/>
    <dgm:cxn modelId="{FF54519A-55FC-4605-8987-03AEA6582E29}" type="presParOf" srcId="{4D1B9D2F-994D-4735-9144-E264AB73E4C5}" destId="{22A6E2BB-6D7B-40A9-8B48-FED0AFE98E3E}" srcOrd="3" destOrd="0" presId="urn:microsoft.com/office/officeart/2005/8/layout/hierarchy1"/>
    <dgm:cxn modelId="{D1107018-EE3D-45F4-BD54-2F0DE5C34D84}" type="presParOf" srcId="{22A6E2BB-6D7B-40A9-8B48-FED0AFE98E3E}" destId="{D6A1C854-9416-438F-910A-CE09F525D693}" srcOrd="0" destOrd="0" presId="urn:microsoft.com/office/officeart/2005/8/layout/hierarchy1"/>
    <dgm:cxn modelId="{0FA62220-BB94-4AAB-955F-688721A3077C}" type="presParOf" srcId="{D6A1C854-9416-438F-910A-CE09F525D693}" destId="{89AD44DD-B425-4FB7-A7C4-6906CD5FF4BF}" srcOrd="0" destOrd="0" presId="urn:microsoft.com/office/officeart/2005/8/layout/hierarchy1"/>
    <dgm:cxn modelId="{87E2ADEA-0CD9-4A0F-AC68-A8E49658F5F0}" type="presParOf" srcId="{D6A1C854-9416-438F-910A-CE09F525D693}" destId="{346B6A73-D552-4DC6-82F0-8EBE8F1441F5}" srcOrd="1" destOrd="0" presId="urn:microsoft.com/office/officeart/2005/8/layout/hierarchy1"/>
    <dgm:cxn modelId="{393D9EFB-1E1B-4C96-9C31-0B1A1E386CF2}" type="presParOf" srcId="{22A6E2BB-6D7B-40A9-8B48-FED0AFE98E3E}" destId="{FBA6B3E8-7A95-409E-B947-5B3CEDC5D4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20F11-D5AE-488C-8A77-5CDCD85121A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31921-E54B-454A-A499-1FC4572E7EAD}">
      <dgm:prSet/>
      <dgm:spPr/>
      <dgm:t>
        <a:bodyPr/>
        <a:lstStyle/>
        <a:p>
          <a:r>
            <a:rPr lang="en-GB" b="0" i="0" baseline="0" dirty="0"/>
            <a:t>A legal document for children and young people aged from 0-25 with Special Educational Needs and Disabilities (SEND) who need more support than their school can provide under SEND support. </a:t>
          </a:r>
          <a:endParaRPr lang="en-US" dirty="0"/>
        </a:p>
      </dgm:t>
    </dgm:pt>
    <dgm:pt modelId="{4BA4C1AE-D4A5-4E30-9D97-8EAB7D8CE459}" type="parTrans" cxnId="{BB9BA168-72F1-484B-B0EB-DA4698C8F850}">
      <dgm:prSet/>
      <dgm:spPr/>
      <dgm:t>
        <a:bodyPr/>
        <a:lstStyle/>
        <a:p>
          <a:endParaRPr lang="en-US"/>
        </a:p>
      </dgm:t>
    </dgm:pt>
    <dgm:pt modelId="{6C7B0E81-6884-4AA7-ACD5-F91AB8D8F937}" type="sibTrans" cxnId="{BB9BA168-72F1-484B-B0EB-DA4698C8F850}">
      <dgm:prSet/>
      <dgm:spPr/>
      <dgm:t>
        <a:bodyPr/>
        <a:lstStyle/>
        <a:p>
          <a:endParaRPr lang="en-US"/>
        </a:p>
      </dgm:t>
    </dgm:pt>
    <dgm:pt modelId="{429B9B3D-31FA-4603-A1A0-873F24659D92}">
      <dgm:prSet/>
      <dgm:spPr/>
      <dgm:t>
        <a:bodyPr/>
        <a:lstStyle/>
        <a:p>
          <a:r>
            <a:rPr lang="en-GB" b="0" i="0" baseline="0" dirty="0"/>
            <a:t>If you feel that your child needs more support than their school can provide or is going to need a higher level of support as they go through their education, then you can ask for an EHC Needs Assessment. </a:t>
          </a:r>
          <a:endParaRPr lang="en-US" dirty="0"/>
        </a:p>
      </dgm:t>
    </dgm:pt>
    <dgm:pt modelId="{88F3504E-B3EE-4B37-A2A7-F200ABD7DEE5}" type="parTrans" cxnId="{85A5795F-8299-4074-9386-3ADCDB41C5F5}">
      <dgm:prSet/>
      <dgm:spPr/>
      <dgm:t>
        <a:bodyPr/>
        <a:lstStyle/>
        <a:p>
          <a:endParaRPr lang="en-US"/>
        </a:p>
      </dgm:t>
    </dgm:pt>
    <dgm:pt modelId="{F84B577E-2373-4E39-A997-6323F1D12F8A}" type="sibTrans" cxnId="{85A5795F-8299-4074-9386-3ADCDB41C5F5}">
      <dgm:prSet/>
      <dgm:spPr/>
      <dgm:t>
        <a:bodyPr/>
        <a:lstStyle/>
        <a:p>
          <a:endParaRPr lang="en-US"/>
        </a:p>
      </dgm:t>
    </dgm:pt>
    <dgm:pt modelId="{13C617AE-E589-4D43-993D-8582F9B57B67}" type="pres">
      <dgm:prSet presAssocID="{2D420F11-D5AE-488C-8A77-5CDCD85121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A267C0-9605-460F-9EDA-0A8C4B40DF99}" type="pres">
      <dgm:prSet presAssocID="{8E331921-E54B-454A-A499-1FC4572E7EAD}" presName="hierRoot1" presStyleCnt="0"/>
      <dgm:spPr/>
    </dgm:pt>
    <dgm:pt modelId="{2843AAAF-178D-46DE-AC0A-1C4BF8E1CBB4}" type="pres">
      <dgm:prSet presAssocID="{8E331921-E54B-454A-A499-1FC4572E7EAD}" presName="composite" presStyleCnt="0"/>
      <dgm:spPr/>
    </dgm:pt>
    <dgm:pt modelId="{89C37BF1-BC6A-49D0-B2AA-F82BA01597BA}" type="pres">
      <dgm:prSet presAssocID="{8E331921-E54B-454A-A499-1FC4572E7EAD}" presName="background" presStyleLbl="node0" presStyleIdx="0" presStyleCnt="2"/>
      <dgm:spPr/>
    </dgm:pt>
    <dgm:pt modelId="{4417413E-9FB9-42F3-BAB9-F7E489A0E743}" type="pres">
      <dgm:prSet presAssocID="{8E331921-E54B-454A-A499-1FC4572E7EAD}" presName="text" presStyleLbl="fgAcc0" presStyleIdx="0" presStyleCnt="2">
        <dgm:presLayoutVars>
          <dgm:chPref val="3"/>
        </dgm:presLayoutVars>
      </dgm:prSet>
      <dgm:spPr/>
    </dgm:pt>
    <dgm:pt modelId="{78A1DC07-1697-464F-A4A8-3A1797B0A9CC}" type="pres">
      <dgm:prSet presAssocID="{8E331921-E54B-454A-A499-1FC4572E7EAD}" presName="hierChild2" presStyleCnt="0"/>
      <dgm:spPr/>
    </dgm:pt>
    <dgm:pt modelId="{8DB34B60-EC2A-4129-9FDB-12579A1B2832}" type="pres">
      <dgm:prSet presAssocID="{429B9B3D-31FA-4603-A1A0-873F24659D92}" presName="hierRoot1" presStyleCnt="0"/>
      <dgm:spPr/>
    </dgm:pt>
    <dgm:pt modelId="{904F7B43-3CED-437D-BD4F-E233B3264610}" type="pres">
      <dgm:prSet presAssocID="{429B9B3D-31FA-4603-A1A0-873F24659D92}" presName="composite" presStyleCnt="0"/>
      <dgm:spPr/>
    </dgm:pt>
    <dgm:pt modelId="{B072A125-A856-4A2E-8DD5-A3B9341575BD}" type="pres">
      <dgm:prSet presAssocID="{429B9B3D-31FA-4603-A1A0-873F24659D92}" presName="background" presStyleLbl="node0" presStyleIdx="1" presStyleCnt="2"/>
      <dgm:spPr/>
    </dgm:pt>
    <dgm:pt modelId="{63A1160C-37C0-4483-8EBE-02BBFFA17E4E}" type="pres">
      <dgm:prSet presAssocID="{429B9B3D-31FA-4603-A1A0-873F24659D92}" presName="text" presStyleLbl="fgAcc0" presStyleIdx="1" presStyleCnt="2">
        <dgm:presLayoutVars>
          <dgm:chPref val="3"/>
        </dgm:presLayoutVars>
      </dgm:prSet>
      <dgm:spPr/>
    </dgm:pt>
    <dgm:pt modelId="{DEC3E04E-EA3B-48B0-9DF4-742B6A233E8F}" type="pres">
      <dgm:prSet presAssocID="{429B9B3D-31FA-4603-A1A0-873F24659D92}" presName="hierChild2" presStyleCnt="0"/>
      <dgm:spPr/>
    </dgm:pt>
  </dgm:ptLst>
  <dgm:cxnLst>
    <dgm:cxn modelId="{A2259E0C-CA0C-4B85-AF40-A0F7D76BEE39}" type="presOf" srcId="{2D420F11-D5AE-488C-8A77-5CDCD85121AF}" destId="{13C617AE-E589-4D43-993D-8582F9B57B67}" srcOrd="0" destOrd="0" presId="urn:microsoft.com/office/officeart/2005/8/layout/hierarchy1"/>
    <dgm:cxn modelId="{85A5795F-8299-4074-9386-3ADCDB41C5F5}" srcId="{2D420F11-D5AE-488C-8A77-5CDCD85121AF}" destId="{429B9B3D-31FA-4603-A1A0-873F24659D92}" srcOrd="1" destOrd="0" parTransId="{88F3504E-B3EE-4B37-A2A7-F200ABD7DEE5}" sibTransId="{F84B577E-2373-4E39-A997-6323F1D12F8A}"/>
    <dgm:cxn modelId="{BB9BA168-72F1-484B-B0EB-DA4698C8F850}" srcId="{2D420F11-D5AE-488C-8A77-5CDCD85121AF}" destId="{8E331921-E54B-454A-A499-1FC4572E7EAD}" srcOrd="0" destOrd="0" parTransId="{4BA4C1AE-D4A5-4E30-9D97-8EAB7D8CE459}" sibTransId="{6C7B0E81-6884-4AA7-ACD5-F91AB8D8F937}"/>
    <dgm:cxn modelId="{D3D11455-0A5A-4D9A-ABCB-47A0B32BCAA7}" type="presOf" srcId="{8E331921-E54B-454A-A499-1FC4572E7EAD}" destId="{4417413E-9FB9-42F3-BAB9-F7E489A0E743}" srcOrd="0" destOrd="0" presId="urn:microsoft.com/office/officeart/2005/8/layout/hierarchy1"/>
    <dgm:cxn modelId="{0066DAEF-5B90-43D1-94A2-8377B765B742}" type="presOf" srcId="{429B9B3D-31FA-4603-A1A0-873F24659D92}" destId="{63A1160C-37C0-4483-8EBE-02BBFFA17E4E}" srcOrd="0" destOrd="0" presId="urn:microsoft.com/office/officeart/2005/8/layout/hierarchy1"/>
    <dgm:cxn modelId="{632520CD-DA9D-4B9C-B970-52DDC5A8BA3F}" type="presParOf" srcId="{13C617AE-E589-4D43-993D-8582F9B57B67}" destId="{FDA267C0-9605-460F-9EDA-0A8C4B40DF99}" srcOrd="0" destOrd="0" presId="urn:microsoft.com/office/officeart/2005/8/layout/hierarchy1"/>
    <dgm:cxn modelId="{346A1EF6-5F20-44CE-AC02-B3FD7B07FA50}" type="presParOf" srcId="{FDA267C0-9605-460F-9EDA-0A8C4B40DF99}" destId="{2843AAAF-178D-46DE-AC0A-1C4BF8E1CBB4}" srcOrd="0" destOrd="0" presId="urn:microsoft.com/office/officeart/2005/8/layout/hierarchy1"/>
    <dgm:cxn modelId="{6D341296-44F5-414E-9DA9-9B30B1D13D51}" type="presParOf" srcId="{2843AAAF-178D-46DE-AC0A-1C4BF8E1CBB4}" destId="{89C37BF1-BC6A-49D0-B2AA-F82BA01597BA}" srcOrd="0" destOrd="0" presId="urn:microsoft.com/office/officeart/2005/8/layout/hierarchy1"/>
    <dgm:cxn modelId="{FCB9C1FE-19DC-496F-9082-56E6EED21C75}" type="presParOf" srcId="{2843AAAF-178D-46DE-AC0A-1C4BF8E1CBB4}" destId="{4417413E-9FB9-42F3-BAB9-F7E489A0E743}" srcOrd="1" destOrd="0" presId="urn:microsoft.com/office/officeart/2005/8/layout/hierarchy1"/>
    <dgm:cxn modelId="{828F6C78-9D7F-4E9E-A4E3-F2D9D91C8A6B}" type="presParOf" srcId="{FDA267C0-9605-460F-9EDA-0A8C4B40DF99}" destId="{78A1DC07-1697-464F-A4A8-3A1797B0A9CC}" srcOrd="1" destOrd="0" presId="urn:microsoft.com/office/officeart/2005/8/layout/hierarchy1"/>
    <dgm:cxn modelId="{31E73836-D87A-4C88-B8AF-44DC2342B188}" type="presParOf" srcId="{13C617AE-E589-4D43-993D-8582F9B57B67}" destId="{8DB34B60-EC2A-4129-9FDB-12579A1B2832}" srcOrd="1" destOrd="0" presId="urn:microsoft.com/office/officeart/2005/8/layout/hierarchy1"/>
    <dgm:cxn modelId="{3E4491E2-A5CA-4B18-B661-594D8F1F5865}" type="presParOf" srcId="{8DB34B60-EC2A-4129-9FDB-12579A1B2832}" destId="{904F7B43-3CED-437D-BD4F-E233B3264610}" srcOrd="0" destOrd="0" presId="urn:microsoft.com/office/officeart/2005/8/layout/hierarchy1"/>
    <dgm:cxn modelId="{5E0036B2-7AF1-4233-B11A-8AB817DBCBF3}" type="presParOf" srcId="{904F7B43-3CED-437D-BD4F-E233B3264610}" destId="{B072A125-A856-4A2E-8DD5-A3B9341575BD}" srcOrd="0" destOrd="0" presId="urn:microsoft.com/office/officeart/2005/8/layout/hierarchy1"/>
    <dgm:cxn modelId="{C25ECA69-0D44-4A1C-AC3C-F3A65EE9A104}" type="presParOf" srcId="{904F7B43-3CED-437D-BD4F-E233B3264610}" destId="{63A1160C-37C0-4483-8EBE-02BBFFA17E4E}" srcOrd="1" destOrd="0" presId="urn:microsoft.com/office/officeart/2005/8/layout/hierarchy1"/>
    <dgm:cxn modelId="{A1FDA901-289F-4DAB-AE96-96016B317E43}" type="presParOf" srcId="{8DB34B60-EC2A-4129-9FDB-12579A1B2832}" destId="{DEC3E04E-EA3B-48B0-9DF4-742B6A233E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4A865-D932-4EDB-B964-1DA6CB86C01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F61D60-7140-4AFF-A258-4416019A90A4}">
      <dgm:prSet/>
      <dgm:spPr/>
      <dgm:t>
        <a:bodyPr/>
        <a:lstStyle/>
        <a:p>
          <a:pPr>
            <a:defRPr cap="all"/>
          </a:pPr>
          <a:r>
            <a:rPr lang="en-GB"/>
            <a:t>SENCo</a:t>
          </a:r>
          <a:endParaRPr lang="en-US"/>
        </a:p>
      </dgm:t>
    </dgm:pt>
    <dgm:pt modelId="{3A0F69BF-9A38-4500-A634-EDB4EA5C42C0}" type="parTrans" cxnId="{E1C5877B-5E69-4E26-8D5D-7F16F091DC98}">
      <dgm:prSet/>
      <dgm:spPr/>
      <dgm:t>
        <a:bodyPr/>
        <a:lstStyle/>
        <a:p>
          <a:endParaRPr lang="en-US"/>
        </a:p>
      </dgm:t>
    </dgm:pt>
    <dgm:pt modelId="{7F55B61D-7B98-4448-896D-DD9E6FC67C14}" type="sibTrans" cxnId="{E1C5877B-5E69-4E26-8D5D-7F16F091DC98}">
      <dgm:prSet/>
      <dgm:spPr/>
      <dgm:t>
        <a:bodyPr/>
        <a:lstStyle/>
        <a:p>
          <a:endParaRPr lang="en-US"/>
        </a:p>
      </dgm:t>
    </dgm:pt>
    <dgm:pt modelId="{A2686246-E4F3-4C23-A579-6E0EFC79BA70}">
      <dgm:prSet/>
      <dgm:spPr/>
      <dgm:t>
        <a:bodyPr/>
        <a:lstStyle/>
        <a:p>
          <a:pPr>
            <a:defRPr cap="all"/>
          </a:pPr>
          <a:r>
            <a:rPr lang="en-GB"/>
            <a:t>Learning mentors</a:t>
          </a:r>
          <a:endParaRPr lang="en-US"/>
        </a:p>
      </dgm:t>
    </dgm:pt>
    <dgm:pt modelId="{FFBB6010-EBF7-43AA-87CC-542380BABDA9}" type="parTrans" cxnId="{067573FD-B3E1-4977-8781-306EA3B1D3F4}">
      <dgm:prSet/>
      <dgm:spPr/>
      <dgm:t>
        <a:bodyPr/>
        <a:lstStyle/>
        <a:p>
          <a:endParaRPr lang="en-US"/>
        </a:p>
      </dgm:t>
    </dgm:pt>
    <dgm:pt modelId="{FCC45EB6-5EBD-4C1C-8BDF-E90333D2D96E}" type="sibTrans" cxnId="{067573FD-B3E1-4977-8781-306EA3B1D3F4}">
      <dgm:prSet/>
      <dgm:spPr/>
      <dgm:t>
        <a:bodyPr/>
        <a:lstStyle/>
        <a:p>
          <a:endParaRPr lang="en-US"/>
        </a:p>
      </dgm:t>
    </dgm:pt>
    <dgm:pt modelId="{45009A24-2733-4A9C-9676-B52B7876B6B7}">
      <dgm:prSet/>
      <dgm:spPr/>
      <dgm:t>
        <a:bodyPr/>
        <a:lstStyle/>
        <a:p>
          <a:pPr>
            <a:defRPr cap="all"/>
          </a:pPr>
          <a:r>
            <a:rPr lang="en-GB"/>
            <a:t>Inclusion team</a:t>
          </a:r>
          <a:endParaRPr lang="en-US"/>
        </a:p>
      </dgm:t>
    </dgm:pt>
    <dgm:pt modelId="{384181A8-0D1F-433C-B6C0-55CD879F1AC8}" type="parTrans" cxnId="{03643C5A-E42D-4AA7-8DD0-0D2DC2F78103}">
      <dgm:prSet/>
      <dgm:spPr/>
      <dgm:t>
        <a:bodyPr/>
        <a:lstStyle/>
        <a:p>
          <a:endParaRPr lang="en-US"/>
        </a:p>
      </dgm:t>
    </dgm:pt>
    <dgm:pt modelId="{18827B2A-5CFF-445E-A1DD-4739BC4781D3}" type="sibTrans" cxnId="{03643C5A-E42D-4AA7-8DD0-0D2DC2F78103}">
      <dgm:prSet/>
      <dgm:spPr/>
      <dgm:t>
        <a:bodyPr/>
        <a:lstStyle/>
        <a:p>
          <a:endParaRPr lang="en-US"/>
        </a:p>
      </dgm:t>
    </dgm:pt>
    <dgm:pt modelId="{4FD94E72-12BC-4F2F-B0B4-C5DCFC7D3FBA}">
      <dgm:prSet/>
      <dgm:spPr/>
      <dgm:t>
        <a:bodyPr/>
        <a:lstStyle/>
        <a:p>
          <a:pPr>
            <a:defRPr cap="all"/>
          </a:pPr>
          <a:r>
            <a:rPr lang="en-GB"/>
            <a:t>Morley cluster</a:t>
          </a:r>
          <a:endParaRPr lang="en-US"/>
        </a:p>
      </dgm:t>
    </dgm:pt>
    <dgm:pt modelId="{B6BCB492-BFED-4C06-9112-96E0C59C4F47}" type="parTrans" cxnId="{35BF042D-34CD-4BC1-BBB8-BAF26530DDC4}">
      <dgm:prSet/>
      <dgm:spPr/>
      <dgm:t>
        <a:bodyPr/>
        <a:lstStyle/>
        <a:p>
          <a:endParaRPr lang="en-US"/>
        </a:p>
      </dgm:t>
    </dgm:pt>
    <dgm:pt modelId="{C4F71330-5488-48D5-AEA6-3B1B0671E48D}" type="sibTrans" cxnId="{35BF042D-34CD-4BC1-BBB8-BAF26530DDC4}">
      <dgm:prSet/>
      <dgm:spPr/>
      <dgm:t>
        <a:bodyPr/>
        <a:lstStyle/>
        <a:p>
          <a:endParaRPr lang="en-US"/>
        </a:p>
      </dgm:t>
    </dgm:pt>
    <dgm:pt modelId="{9A344B95-8EB3-49FB-BE39-B840001811A5}" type="pres">
      <dgm:prSet presAssocID="{8104A865-D932-4EDB-B964-1DA6CB86C01C}" presName="root" presStyleCnt="0">
        <dgm:presLayoutVars>
          <dgm:dir/>
          <dgm:resizeHandles val="exact"/>
        </dgm:presLayoutVars>
      </dgm:prSet>
      <dgm:spPr/>
    </dgm:pt>
    <dgm:pt modelId="{7A4868D1-5452-47FE-812C-5DBD20A48CC3}" type="pres">
      <dgm:prSet presAssocID="{FFF61D60-7140-4AFF-A258-4416019A90A4}" presName="compNode" presStyleCnt="0"/>
      <dgm:spPr/>
    </dgm:pt>
    <dgm:pt modelId="{4840DA08-ACAE-42EA-ACA3-200E53871EF7}" type="pres">
      <dgm:prSet presAssocID="{FFF61D60-7140-4AFF-A258-4416019A90A4}" presName="iconBgRect" presStyleLbl="bgShp" presStyleIdx="0" presStyleCnt="4"/>
      <dgm:spPr/>
    </dgm:pt>
    <dgm:pt modelId="{A0764BB7-687D-4EE0-8E94-4B7C58ACC34E}" type="pres">
      <dgm:prSet presAssocID="{FFF61D60-7140-4AFF-A258-4416019A90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dea with solid fill"/>
        </a:ext>
      </dgm:extLst>
    </dgm:pt>
    <dgm:pt modelId="{A5DBC4BF-BCA4-43A6-8C69-B6D5FA8D60F5}" type="pres">
      <dgm:prSet presAssocID="{FFF61D60-7140-4AFF-A258-4416019A90A4}" presName="spaceRect" presStyleCnt="0"/>
      <dgm:spPr/>
    </dgm:pt>
    <dgm:pt modelId="{0B73E41E-45B0-4F7A-B77F-FFD3372E075F}" type="pres">
      <dgm:prSet presAssocID="{FFF61D60-7140-4AFF-A258-4416019A90A4}" presName="textRect" presStyleLbl="revTx" presStyleIdx="0" presStyleCnt="4">
        <dgm:presLayoutVars>
          <dgm:chMax val="1"/>
          <dgm:chPref val="1"/>
        </dgm:presLayoutVars>
      </dgm:prSet>
      <dgm:spPr/>
    </dgm:pt>
    <dgm:pt modelId="{44F4FBD8-C6CC-4C50-B5F6-712B0FB624F6}" type="pres">
      <dgm:prSet presAssocID="{7F55B61D-7B98-4448-896D-DD9E6FC67C14}" presName="sibTrans" presStyleCnt="0"/>
      <dgm:spPr/>
    </dgm:pt>
    <dgm:pt modelId="{FC0CFB12-01C1-4497-987A-6FB641A63458}" type="pres">
      <dgm:prSet presAssocID="{A2686246-E4F3-4C23-A579-6E0EFC79BA70}" presName="compNode" presStyleCnt="0"/>
      <dgm:spPr/>
    </dgm:pt>
    <dgm:pt modelId="{6EBF3E23-B488-459E-8042-0B08CB2CBDBE}" type="pres">
      <dgm:prSet presAssocID="{A2686246-E4F3-4C23-A579-6E0EFC79BA70}" presName="iconBgRect" presStyleLbl="bgShp" presStyleIdx="1" presStyleCnt="4"/>
      <dgm:spPr/>
    </dgm:pt>
    <dgm:pt modelId="{5CFDA6BC-E957-4985-AEA8-6A5042EE5252}" type="pres">
      <dgm:prSet presAssocID="{A2686246-E4F3-4C23-A579-6E0EFC79BA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443BEDF1-FC8A-437F-82FD-13F2125EFCF4}" type="pres">
      <dgm:prSet presAssocID="{A2686246-E4F3-4C23-A579-6E0EFC79BA70}" presName="spaceRect" presStyleCnt="0"/>
      <dgm:spPr/>
    </dgm:pt>
    <dgm:pt modelId="{1FAD7265-AB32-46A8-A2C0-759DB886E73C}" type="pres">
      <dgm:prSet presAssocID="{A2686246-E4F3-4C23-A579-6E0EFC79BA70}" presName="textRect" presStyleLbl="revTx" presStyleIdx="1" presStyleCnt="4">
        <dgm:presLayoutVars>
          <dgm:chMax val="1"/>
          <dgm:chPref val="1"/>
        </dgm:presLayoutVars>
      </dgm:prSet>
      <dgm:spPr/>
    </dgm:pt>
    <dgm:pt modelId="{F8090D0C-111A-435A-87DB-630215D89050}" type="pres">
      <dgm:prSet presAssocID="{FCC45EB6-5EBD-4C1C-8BDF-E90333D2D96E}" presName="sibTrans" presStyleCnt="0"/>
      <dgm:spPr/>
    </dgm:pt>
    <dgm:pt modelId="{9643516A-67A6-4BC3-BEB3-7D7524A46BFB}" type="pres">
      <dgm:prSet presAssocID="{45009A24-2733-4A9C-9676-B52B7876B6B7}" presName="compNode" presStyleCnt="0"/>
      <dgm:spPr/>
    </dgm:pt>
    <dgm:pt modelId="{D467CC11-37E7-4278-8737-73B2EE442A79}" type="pres">
      <dgm:prSet presAssocID="{45009A24-2733-4A9C-9676-B52B7876B6B7}" presName="iconBgRect" presStyleLbl="bgShp" presStyleIdx="2" presStyleCnt="4"/>
      <dgm:spPr/>
    </dgm:pt>
    <dgm:pt modelId="{073F1576-83EF-48A4-9997-4421F466F57B}" type="pres">
      <dgm:prSet presAssocID="{45009A24-2733-4A9C-9676-B52B7876B6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12AB47B4-C028-48BD-9A0B-5630F1DF555E}" type="pres">
      <dgm:prSet presAssocID="{45009A24-2733-4A9C-9676-B52B7876B6B7}" presName="spaceRect" presStyleCnt="0"/>
      <dgm:spPr/>
    </dgm:pt>
    <dgm:pt modelId="{CB337D70-4889-4230-ABC2-3C298FD7DA7C}" type="pres">
      <dgm:prSet presAssocID="{45009A24-2733-4A9C-9676-B52B7876B6B7}" presName="textRect" presStyleLbl="revTx" presStyleIdx="2" presStyleCnt="4">
        <dgm:presLayoutVars>
          <dgm:chMax val="1"/>
          <dgm:chPref val="1"/>
        </dgm:presLayoutVars>
      </dgm:prSet>
      <dgm:spPr/>
    </dgm:pt>
    <dgm:pt modelId="{8AFB6AAD-0831-4CA7-B535-86D49FA4D3DC}" type="pres">
      <dgm:prSet presAssocID="{18827B2A-5CFF-445E-A1DD-4739BC4781D3}" presName="sibTrans" presStyleCnt="0"/>
      <dgm:spPr/>
    </dgm:pt>
    <dgm:pt modelId="{89964089-D45A-4C50-9923-D7BB68860DEF}" type="pres">
      <dgm:prSet presAssocID="{4FD94E72-12BC-4F2F-B0B4-C5DCFC7D3FBA}" presName="compNode" presStyleCnt="0"/>
      <dgm:spPr/>
    </dgm:pt>
    <dgm:pt modelId="{D984CD31-D641-455D-A1A2-D84B72809710}" type="pres">
      <dgm:prSet presAssocID="{4FD94E72-12BC-4F2F-B0B4-C5DCFC7D3FBA}" presName="iconBgRect" presStyleLbl="bgShp" presStyleIdx="3" presStyleCnt="4"/>
      <dgm:spPr/>
    </dgm:pt>
    <dgm:pt modelId="{879424A3-6C59-4D1D-8ED3-6FC5993F61F6}" type="pres">
      <dgm:prSet presAssocID="{4FD94E72-12BC-4F2F-B0B4-C5DCFC7D3F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36C0BCE5-0E2B-44DD-B6B3-B5C918EDD645}" type="pres">
      <dgm:prSet presAssocID="{4FD94E72-12BC-4F2F-B0B4-C5DCFC7D3FBA}" presName="spaceRect" presStyleCnt="0"/>
      <dgm:spPr/>
    </dgm:pt>
    <dgm:pt modelId="{1173D33A-8152-4F5D-8088-65A63238B7DC}" type="pres">
      <dgm:prSet presAssocID="{4FD94E72-12BC-4F2F-B0B4-C5DCFC7D3FB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BF042D-34CD-4BC1-BBB8-BAF26530DDC4}" srcId="{8104A865-D932-4EDB-B964-1DA6CB86C01C}" destId="{4FD94E72-12BC-4F2F-B0B4-C5DCFC7D3FBA}" srcOrd="3" destOrd="0" parTransId="{B6BCB492-BFED-4C06-9112-96E0C59C4F47}" sibTransId="{C4F71330-5488-48D5-AEA6-3B1B0671E48D}"/>
    <dgm:cxn modelId="{FDDD9E35-CE74-4E85-AACA-CB3D84F9DD1C}" type="presOf" srcId="{FFF61D60-7140-4AFF-A258-4416019A90A4}" destId="{0B73E41E-45B0-4F7A-B77F-FFD3372E075F}" srcOrd="0" destOrd="0" presId="urn:microsoft.com/office/officeart/2018/5/layout/IconCircleLabelList"/>
    <dgm:cxn modelId="{C48EA069-A8A8-46F1-B4D3-0A89801992B3}" type="presOf" srcId="{45009A24-2733-4A9C-9676-B52B7876B6B7}" destId="{CB337D70-4889-4230-ABC2-3C298FD7DA7C}" srcOrd="0" destOrd="0" presId="urn:microsoft.com/office/officeart/2018/5/layout/IconCircleLabelList"/>
    <dgm:cxn modelId="{03643C5A-E42D-4AA7-8DD0-0D2DC2F78103}" srcId="{8104A865-D932-4EDB-B964-1DA6CB86C01C}" destId="{45009A24-2733-4A9C-9676-B52B7876B6B7}" srcOrd="2" destOrd="0" parTransId="{384181A8-0D1F-433C-B6C0-55CD879F1AC8}" sibTransId="{18827B2A-5CFF-445E-A1DD-4739BC4781D3}"/>
    <dgm:cxn modelId="{E1C5877B-5E69-4E26-8D5D-7F16F091DC98}" srcId="{8104A865-D932-4EDB-B964-1DA6CB86C01C}" destId="{FFF61D60-7140-4AFF-A258-4416019A90A4}" srcOrd="0" destOrd="0" parTransId="{3A0F69BF-9A38-4500-A634-EDB4EA5C42C0}" sibTransId="{7F55B61D-7B98-4448-896D-DD9E6FC67C14}"/>
    <dgm:cxn modelId="{63BE7A80-172F-4210-AEB8-0FE810A16271}" type="presOf" srcId="{8104A865-D932-4EDB-B964-1DA6CB86C01C}" destId="{9A344B95-8EB3-49FB-BE39-B840001811A5}" srcOrd="0" destOrd="0" presId="urn:microsoft.com/office/officeart/2018/5/layout/IconCircleLabelList"/>
    <dgm:cxn modelId="{33080293-6733-429C-977E-99BC2649945F}" type="presOf" srcId="{A2686246-E4F3-4C23-A579-6E0EFC79BA70}" destId="{1FAD7265-AB32-46A8-A2C0-759DB886E73C}" srcOrd="0" destOrd="0" presId="urn:microsoft.com/office/officeart/2018/5/layout/IconCircleLabelList"/>
    <dgm:cxn modelId="{757E97B3-961C-47CB-91F0-C5DC17AFDDDA}" type="presOf" srcId="{4FD94E72-12BC-4F2F-B0B4-C5DCFC7D3FBA}" destId="{1173D33A-8152-4F5D-8088-65A63238B7DC}" srcOrd="0" destOrd="0" presId="urn:microsoft.com/office/officeart/2018/5/layout/IconCircleLabelList"/>
    <dgm:cxn modelId="{067573FD-B3E1-4977-8781-306EA3B1D3F4}" srcId="{8104A865-D932-4EDB-B964-1DA6CB86C01C}" destId="{A2686246-E4F3-4C23-A579-6E0EFC79BA70}" srcOrd="1" destOrd="0" parTransId="{FFBB6010-EBF7-43AA-87CC-542380BABDA9}" sibTransId="{FCC45EB6-5EBD-4C1C-8BDF-E90333D2D96E}"/>
    <dgm:cxn modelId="{78152EE2-9434-4EC5-95A9-C21FDB8EBCD2}" type="presParOf" srcId="{9A344B95-8EB3-49FB-BE39-B840001811A5}" destId="{7A4868D1-5452-47FE-812C-5DBD20A48CC3}" srcOrd="0" destOrd="0" presId="urn:microsoft.com/office/officeart/2018/5/layout/IconCircleLabelList"/>
    <dgm:cxn modelId="{D9C2A84E-AC8F-4739-B7EF-F920954B17F6}" type="presParOf" srcId="{7A4868D1-5452-47FE-812C-5DBD20A48CC3}" destId="{4840DA08-ACAE-42EA-ACA3-200E53871EF7}" srcOrd="0" destOrd="0" presId="urn:microsoft.com/office/officeart/2018/5/layout/IconCircleLabelList"/>
    <dgm:cxn modelId="{ED344912-F556-41DC-9BB6-FD0595A9B6C9}" type="presParOf" srcId="{7A4868D1-5452-47FE-812C-5DBD20A48CC3}" destId="{A0764BB7-687D-4EE0-8E94-4B7C58ACC34E}" srcOrd="1" destOrd="0" presId="urn:microsoft.com/office/officeart/2018/5/layout/IconCircleLabelList"/>
    <dgm:cxn modelId="{D3F90D39-3E28-4F21-A259-5F2B55BF622F}" type="presParOf" srcId="{7A4868D1-5452-47FE-812C-5DBD20A48CC3}" destId="{A5DBC4BF-BCA4-43A6-8C69-B6D5FA8D60F5}" srcOrd="2" destOrd="0" presId="urn:microsoft.com/office/officeart/2018/5/layout/IconCircleLabelList"/>
    <dgm:cxn modelId="{145CAD61-436F-4BC9-81B4-578B131E23AE}" type="presParOf" srcId="{7A4868D1-5452-47FE-812C-5DBD20A48CC3}" destId="{0B73E41E-45B0-4F7A-B77F-FFD3372E075F}" srcOrd="3" destOrd="0" presId="urn:microsoft.com/office/officeart/2018/5/layout/IconCircleLabelList"/>
    <dgm:cxn modelId="{F0F50CF6-55FF-4DDF-A789-17396F0F26CA}" type="presParOf" srcId="{9A344B95-8EB3-49FB-BE39-B840001811A5}" destId="{44F4FBD8-C6CC-4C50-B5F6-712B0FB624F6}" srcOrd="1" destOrd="0" presId="urn:microsoft.com/office/officeart/2018/5/layout/IconCircleLabelList"/>
    <dgm:cxn modelId="{15AE829E-25C9-4D5B-B387-0DB3A84100BC}" type="presParOf" srcId="{9A344B95-8EB3-49FB-BE39-B840001811A5}" destId="{FC0CFB12-01C1-4497-987A-6FB641A63458}" srcOrd="2" destOrd="0" presId="urn:microsoft.com/office/officeart/2018/5/layout/IconCircleLabelList"/>
    <dgm:cxn modelId="{86A48309-F079-450E-9DEB-87B9EF3C0EFC}" type="presParOf" srcId="{FC0CFB12-01C1-4497-987A-6FB641A63458}" destId="{6EBF3E23-B488-459E-8042-0B08CB2CBDBE}" srcOrd="0" destOrd="0" presId="urn:microsoft.com/office/officeart/2018/5/layout/IconCircleLabelList"/>
    <dgm:cxn modelId="{78BA105F-E14F-4228-8C3E-02596BEA4100}" type="presParOf" srcId="{FC0CFB12-01C1-4497-987A-6FB641A63458}" destId="{5CFDA6BC-E957-4985-AEA8-6A5042EE5252}" srcOrd="1" destOrd="0" presId="urn:microsoft.com/office/officeart/2018/5/layout/IconCircleLabelList"/>
    <dgm:cxn modelId="{DFD83DF8-558A-41BF-BBE5-26B7603130B4}" type="presParOf" srcId="{FC0CFB12-01C1-4497-987A-6FB641A63458}" destId="{443BEDF1-FC8A-437F-82FD-13F2125EFCF4}" srcOrd="2" destOrd="0" presId="urn:microsoft.com/office/officeart/2018/5/layout/IconCircleLabelList"/>
    <dgm:cxn modelId="{6500D2FA-7A0F-42AA-8499-630DEA0D467E}" type="presParOf" srcId="{FC0CFB12-01C1-4497-987A-6FB641A63458}" destId="{1FAD7265-AB32-46A8-A2C0-759DB886E73C}" srcOrd="3" destOrd="0" presId="urn:microsoft.com/office/officeart/2018/5/layout/IconCircleLabelList"/>
    <dgm:cxn modelId="{54044633-C11F-4962-AA05-9CA7F7D7BA7D}" type="presParOf" srcId="{9A344B95-8EB3-49FB-BE39-B840001811A5}" destId="{F8090D0C-111A-435A-87DB-630215D89050}" srcOrd="3" destOrd="0" presId="urn:microsoft.com/office/officeart/2018/5/layout/IconCircleLabelList"/>
    <dgm:cxn modelId="{939B1C8C-78BE-4D58-97BF-3FA5A982EC0F}" type="presParOf" srcId="{9A344B95-8EB3-49FB-BE39-B840001811A5}" destId="{9643516A-67A6-4BC3-BEB3-7D7524A46BFB}" srcOrd="4" destOrd="0" presId="urn:microsoft.com/office/officeart/2018/5/layout/IconCircleLabelList"/>
    <dgm:cxn modelId="{130A8772-4DE3-4D81-BE2B-25D97B908C1F}" type="presParOf" srcId="{9643516A-67A6-4BC3-BEB3-7D7524A46BFB}" destId="{D467CC11-37E7-4278-8737-73B2EE442A79}" srcOrd="0" destOrd="0" presId="urn:microsoft.com/office/officeart/2018/5/layout/IconCircleLabelList"/>
    <dgm:cxn modelId="{FDF409AC-839D-479E-A957-F77FE9034737}" type="presParOf" srcId="{9643516A-67A6-4BC3-BEB3-7D7524A46BFB}" destId="{073F1576-83EF-48A4-9997-4421F466F57B}" srcOrd="1" destOrd="0" presId="urn:microsoft.com/office/officeart/2018/5/layout/IconCircleLabelList"/>
    <dgm:cxn modelId="{28D9830D-D7DA-41B4-8371-5C982502F045}" type="presParOf" srcId="{9643516A-67A6-4BC3-BEB3-7D7524A46BFB}" destId="{12AB47B4-C028-48BD-9A0B-5630F1DF555E}" srcOrd="2" destOrd="0" presId="urn:microsoft.com/office/officeart/2018/5/layout/IconCircleLabelList"/>
    <dgm:cxn modelId="{0688125C-506D-4F2E-9E62-EEA02C063E88}" type="presParOf" srcId="{9643516A-67A6-4BC3-BEB3-7D7524A46BFB}" destId="{CB337D70-4889-4230-ABC2-3C298FD7DA7C}" srcOrd="3" destOrd="0" presId="urn:microsoft.com/office/officeart/2018/5/layout/IconCircleLabelList"/>
    <dgm:cxn modelId="{ABC8ACD3-10F2-49F9-AEF3-A530EFFFC6BD}" type="presParOf" srcId="{9A344B95-8EB3-49FB-BE39-B840001811A5}" destId="{8AFB6AAD-0831-4CA7-B535-86D49FA4D3DC}" srcOrd="5" destOrd="0" presId="urn:microsoft.com/office/officeart/2018/5/layout/IconCircleLabelList"/>
    <dgm:cxn modelId="{BF4835E2-5F52-499A-BF18-75F1D27F28F6}" type="presParOf" srcId="{9A344B95-8EB3-49FB-BE39-B840001811A5}" destId="{89964089-D45A-4C50-9923-D7BB68860DEF}" srcOrd="6" destOrd="0" presId="urn:microsoft.com/office/officeart/2018/5/layout/IconCircleLabelList"/>
    <dgm:cxn modelId="{D02303E3-5484-4EA0-88AB-CEFEE9FBA74C}" type="presParOf" srcId="{89964089-D45A-4C50-9923-D7BB68860DEF}" destId="{D984CD31-D641-455D-A1A2-D84B72809710}" srcOrd="0" destOrd="0" presId="urn:microsoft.com/office/officeart/2018/5/layout/IconCircleLabelList"/>
    <dgm:cxn modelId="{08620E6F-B6D5-4435-B731-56936613A681}" type="presParOf" srcId="{89964089-D45A-4C50-9923-D7BB68860DEF}" destId="{879424A3-6C59-4D1D-8ED3-6FC5993F61F6}" srcOrd="1" destOrd="0" presId="urn:microsoft.com/office/officeart/2018/5/layout/IconCircleLabelList"/>
    <dgm:cxn modelId="{A8E9CB8A-20E1-4C32-A6D3-0D3703569EA6}" type="presParOf" srcId="{89964089-D45A-4C50-9923-D7BB68860DEF}" destId="{36C0BCE5-0E2B-44DD-B6B3-B5C918EDD645}" srcOrd="2" destOrd="0" presId="urn:microsoft.com/office/officeart/2018/5/layout/IconCircleLabelList"/>
    <dgm:cxn modelId="{C6B50464-B1A6-47DC-8397-89FEC9D26803}" type="presParOf" srcId="{89964089-D45A-4C50-9923-D7BB68860DEF}" destId="{1173D33A-8152-4F5D-8088-65A63238B7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B097B-55DE-4FA4-9710-3535487D7400}">
      <dsp:nvSpPr>
        <dsp:cNvPr id="0" name=""/>
        <dsp:cNvSpPr/>
      </dsp:nvSpPr>
      <dsp:spPr>
        <a:xfrm>
          <a:off x="2454" y="824988"/>
          <a:ext cx="1752602" cy="1112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CBA9D-781F-4490-A07C-5A0E819744CE}">
      <dsp:nvSpPr>
        <dsp:cNvPr id="0" name=""/>
        <dsp:cNvSpPr/>
      </dsp:nvSpPr>
      <dsp:spPr>
        <a:xfrm>
          <a:off x="197188" y="1009985"/>
          <a:ext cx="1752602" cy="1112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SENCo</a:t>
          </a:r>
          <a:endParaRPr lang="en-US" sz="2100" kern="1200"/>
        </a:p>
      </dsp:txBody>
      <dsp:txXfrm>
        <a:off x="229784" y="1042581"/>
        <a:ext cx="1687410" cy="1047710"/>
      </dsp:txXfrm>
    </dsp:sp>
    <dsp:sp modelId="{E73EDA95-D81C-4316-8843-F1BA08AB7545}">
      <dsp:nvSpPr>
        <dsp:cNvPr id="0" name=""/>
        <dsp:cNvSpPr/>
      </dsp:nvSpPr>
      <dsp:spPr>
        <a:xfrm>
          <a:off x="2144524" y="824988"/>
          <a:ext cx="1752602" cy="1112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F12CB-B0A0-4FDC-97DE-C7B5F856A9B2}">
      <dsp:nvSpPr>
        <dsp:cNvPr id="0" name=""/>
        <dsp:cNvSpPr/>
      </dsp:nvSpPr>
      <dsp:spPr>
        <a:xfrm>
          <a:off x="2339258" y="1009985"/>
          <a:ext cx="1752602" cy="1112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Learning mentors</a:t>
          </a:r>
          <a:endParaRPr lang="en-US" sz="2100" kern="1200"/>
        </a:p>
      </dsp:txBody>
      <dsp:txXfrm>
        <a:off x="2371854" y="1042581"/>
        <a:ext cx="1687410" cy="1047710"/>
      </dsp:txXfrm>
    </dsp:sp>
    <dsp:sp modelId="{E13269C7-0ACE-42FF-9C4A-59E1390D0E34}">
      <dsp:nvSpPr>
        <dsp:cNvPr id="0" name=""/>
        <dsp:cNvSpPr/>
      </dsp:nvSpPr>
      <dsp:spPr>
        <a:xfrm>
          <a:off x="4286594" y="824988"/>
          <a:ext cx="1752602" cy="1112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B5155-ED75-476F-B2D7-12D0FEA9C4C5}">
      <dsp:nvSpPr>
        <dsp:cNvPr id="0" name=""/>
        <dsp:cNvSpPr/>
      </dsp:nvSpPr>
      <dsp:spPr>
        <a:xfrm>
          <a:off x="4481328" y="1009985"/>
          <a:ext cx="1752602" cy="1112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Inclusion team</a:t>
          </a:r>
          <a:endParaRPr lang="en-US" sz="2100" kern="1200"/>
        </a:p>
      </dsp:txBody>
      <dsp:txXfrm>
        <a:off x="4513924" y="1042581"/>
        <a:ext cx="1687410" cy="1047710"/>
      </dsp:txXfrm>
    </dsp:sp>
    <dsp:sp modelId="{89AD44DD-B425-4FB7-A7C4-6906CD5FF4BF}">
      <dsp:nvSpPr>
        <dsp:cNvPr id="0" name=""/>
        <dsp:cNvSpPr/>
      </dsp:nvSpPr>
      <dsp:spPr>
        <a:xfrm>
          <a:off x="6428664" y="824988"/>
          <a:ext cx="1752602" cy="1112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B6A73-D552-4DC6-82F0-8EBE8F1441F5}">
      <dsp:nvSpPr>
        <dsp:cNvPr id="0" name=""/>
        <dsp:cNvSpPr/>
      </dsp:nvSpPr>
      <dsp:spPr>
        <a:xfrm>
          <a:off x="6623398" y="1009985"/>
          <a:ext cx="1752602" cy="1112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Morley cluster</a:t>
          </a:r>
          <a:endParaRPr lang="en-US" sz="2100" kern="1200"/>
        </a:p>
      </dsp:txBody>
      <dsp:txXfrm>
        <a:off x="6655994" y="1042581"/>
        <a:ext cx="1687410" cy="1047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7BF1-BC6A-49D0-B2AA-F82BA01597BA}">
      <dsp:nvSpPr>
        <dsp:cNvPr id="0" name=""/>
        <dsp:cNvSpPr/>
      </dsp:nvSpPr>
      <dsp:spPr>
        <a:xfrm>
          <a:off x="999" y="260367"/>
          <a:ext cx="3508697" cy="2228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7413E-9FB9-42F3-BAB9-F7E489A0E743}">
      <dsp:nvSpPr>
        <dsp:cNvPr id="0" name=""/>
        <dsp:cNvSpPr/>
      </dsp:nvSpPr>
      <dsp:spPr>
        <a:xfrm>
          <a:off x="390854" y="630729"/>
          <a:ext cx="3508697" cy="2228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A legal document for children and young people aged from 0-25 with Special Educational Needs and Disabilities (SEND) who need more support than their school can provide under SEND support. </a:t>
          </a:r>
          <a:endParaRPr lang="en-US" sz="1700" kern="1200" dirty="0"/>
        </a:p>
      </dsp:txBody>
      <dsp:txXfrm>
        <a:off x="456111" y="695986"/>
        <a:ext cx="3378183" cy="2097508"/>
      </dsp:txXfrm>
    </dsp:sp>
    <dsp:sp modelId="{B072A125-A856-4A2E-8DD5-A3B9341575BD}">
      <dsp:nvSpPr>
        <dsp:cNvPr id="0" name=""/>
        <dsp:cNvSpPr/>
      </dsp:nvSpPr>
      <dsp:spPr>
        <a:xfrm>
          <a:off x="4289407" y="260367"/>
          <a:ext cx="3508697" cy="2228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1160C-37C0-4483-8EBE-02BBFFA17E4E}">
      <dsp:nvSpPr>
        <dsp:cNvPr id="0" name=""/>
        <dsp:cNvSpPr/>
      </dsp:nvSpPr>
      <dsp:spPr>
        <a:xfrm>
          <a:off x="4679262" y="630729"/>
          <a:ext cx="3508697" cy="2228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baseline="0" dirty="0"/>
            <a:t>If you feel that your child needs more support than their school can provide or is going to need a higher level of support as they go through their education, then you can ask for an EHC Needs Assessment. </a:t>
          </a:r>
          <a:endParaRPr lang="en-US" sz="1700" kern="1200" dirty="0"/>
        </a:p>
      </dsp:txBody>
      <dsp:txXfrm>
        <a:off x="4744519" y="695986"/>
        <a:ext cx="3378183" cy="2097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0DA08-ACAE-42EA-ACA3-200E53871EF7}">
      <dsp:nvSpPr>
        <dsp:cNvPr id="0" name=""/>
        <dsp:cNvSpPr/>
      </dsp:nvSpPr>
      <dsp:spPr>
        <a:xfrm>
          <a:off x="372979" y="47955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64BB7-687D-4EE0-8E94-4B7C58ACC34E}">
      <dsp:nvSpPr>
        <dsp:cNvPr id="0" name=""/>
        <dsp:cNvSpPr/>
      </dsp:nvSpPr>
      <dsp:spPr>
        <a:xfrm>
          <a:off x="606979" y="71355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E41E-45B0-4F7A-B77F-FFD3372E075F}">
      <dsp:nvSpPr>
        <dsp:cNvPr id="0" name=""/>
        <dsp:cNvSpPr/>
      </dsp:nvSpPr>
      <dsp:spPr>
        <a:xfrm>
          <a:off x="21979" y="19195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SENCo</a:t>
          </a:r>
          <a:endParaRPr lang="en-US" sz="2500" kern="1200"/>
        </a:p>
      </dsp:txBody>
      <dsp:txXfrm>
        <a:off x="21979" y="1919560"/>
        <a:ext cx="1800000" cy="720000"/>
      </dsp:txXfrm>
    </dsp:sp>
    <dsp:sp modelId="{6EBF3E23-B488-459E-8042-0B08CB2CBDBE}">
      <dsp:nvSpPr>
        <dsp:cNvPr id="0" name=""/>
        <dsp:cNvSpPr/>
      </dsp:nvSpPr>
      <dsp:spPr>
        <a:xfrm>
          <a:off x="2487979" y="47955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DA6BC-E957-4985-AEA8-6A5042EE5252}">
      <dsp:nvSpPr>
        <dsp:cNvPr id="0" name=""/>
        <dsp:cNvSpPr/>
      </dsp:nvSpPr>
      <dsp:spPr>
        <a:xfrm>
          <a:off x="2721979" y="71355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D7265-AB32-46A8-A2C0-759DB886E73C}">
      <dsp:nvSpPr>
        <dsp:cNvPr id="0" name=""/>
        <dsp:cNvSpPr/>
      </dsp:nvSpPr>
      <dsp:spPr>
        <a:xfrm>
          <a:off x="2136979" y="19195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Learning mentors</a:t>
          </a:r>
          <a:endParaRPr lang="en-US" sz="2500" kern="1200"/>
        </a:p>
      </dsp:txBody>
      <dsp:txXfrm>
        <a:off x="2136979" y="1919560"/>
        <a:ext cx="1800000" cy="720000"/>
      </dsp:txXfrm>
    </dsp:sp>
    <dsp:sp modelId="{D467CC11-37E7-4278-8737-73B2EE442A79}">
      <dsp:nvSpPr>
        <dsp:cNvPr id="0" name=""/>
        <dsp:cNvSpPr/>
      </dsp:nvSpPr>
      <dsp:spPr>
        <a:xfrm>
          <a:off x="4602980" y="47955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F1576-83EF-48A4-9997-4421F466F57B}">
      <dsp:nvSpPr>
        <dsp:cNvPr id="0" name=""/>
        <dsp:cNvSpPr/>
      </dsp:nvSpPr>
      <dsp:spPr>
        <a:xfrm>
          <a:off x="4836980" y="71355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37D70-4889-4230-ABC2-3C298FD7DA7C}">
      <dsp:nvSpPr>
        <dsp:cNvPr id="0" name=""/>
        <dsp:cNvSpPr/>
      </dsp:nvSpPr>
      <dsp:spPr>
        <a:xfrm>
          <a:off x="4251980" y="19195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Inclusion team</a:t>
          </a:r>
          <a:endParaRPr lang="en-US" sz="2500" kern="1200"/>
        </a:p>
      </dsp:txBody>
      <dsp:txXfrm>
        <a:off x="4251980" y="1919560"/>
        <a:ext cx="1800000" cy="720000"/>
      </dsp:txXfrm>
    </dsp:sp>
    <dsp:sp modelId="{D984CD31-D641-455D-A1A2-D84B72809710}">
      <dsp:nvSpPr>
        <dsp:cNvPr id="0" name=""/>
        <dsp:cNvSpPr/>
      </dsp:nvSpPr>
      <dsp:spPr>
        <a:xfrm>
          <a:off x="6717980" y="47955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424A3-6C59-4D1D-8ED3-6FC5993F61F6}">
      <dsp:nvSpPr>
        <dsp:cNvPr id="0" name=""/>
        <dsp:cNvSpPr/>
      </dsp:nvSpPr>
      <dsp:spPr>
        <a:xfrm>
          <a:off x="6951980" y="71355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3D33A-8152-4F5D-8088-65A63238B7DC}">
      <dsp:nvSpPr>
        <dsp:cNvPr id="0" name=""/>
        <dsp:cNvSpPr/>
      </dsp:nvSpPr>
      <dsp:spPr>
        <a:xfrm>
          <a:off x="6366980" y="19195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Morley cluster</a:t>
          </a:r>
          <a:endParaRPr lang="en-US" sz="2500" kern="1200"/>
        </a:p>
      </dsp:txBody>
      <dsp:txXfrm>
        <a:off x="6366980" y="191956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82FC-8182-43BD-B860-0DE8FFC04FC5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0093-A44D-42F6-9356-0F3C6452A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9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10093-A44D-42F6-9356-0F3C6452A0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6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SENCo – 7 years, Mon-Thurs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10093-A44D-42F6-9356-0F3C6452A0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9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10093-A44D-42F6-9356-0F3C6452A0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3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10093-A44D-42F6-9356-0F3C6452A0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2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10093-A44D-42F6-9356-0F3C6452A0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3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10093-A44D-42F6-9356-0F3C6452A0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7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8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6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AAC3A4-1FA2-8C32-B10B-9C6F3842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4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EF5482-568A-9463-C672-BC6D644D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39511" y="-72076"/>
            <a:ext cx="8582352" cy="4875036"/>
          </a:xfrm>
          <a:custGeom>
            <a:avLst/>
            <a:gdLst>
              <a:gd name="connsiteX0" fmla="*/ 1259133 w 8582352"/>
              <a:gd name="connsiteY0" fmla="*/ 1707 h 4875036"/>
              <a:gd name="connsiteX1" fmla="*/ 29139 w 8582352"/>
              <a:gd name="connsiteY1" fmla="*/ 317762 h 4875036"/>
              <a:gd name="connsiteX2" fmla="*/ 0 w 8582352"/>
              <a:gd name="connsiteY2" fmla="*/ 333585 h 4875036"/>
              <a:gd name="connsiteX3" fmla="*/ 79271 w 8582352"/>
              <a:gd name="connsiteY3" fmla="*/ 4875036 h 4875036"/>
              <a:gd name="connsiteX4" fmla="*/ 8582352 w 8582352"/>
              <a:gd name="connsiteY4" fmla="*/ 4726614 h 4875036"/>
              <a:gd name="connsiteX5" fmla="*/ 3064323 w 8582352"/>
              <a:gd name="connsiteY5" fmla="*/ 550287 h 4875036"/>
              <a:gd name="connsiteX6" fmla="*/ 3002736 w 8582352"/>
              <a:gd name="connsiteY6" fmla="*/ 506058 h 4875036"/>
              <a:gd name="connsiteX7" fmla="*/ 1429589 w 8582352"/>
              <a:gd name="connsiteY7" fmla="*/ 840 h 4875036"/>
              <a:gd name="connsiteX8" fmla="*/ 1259133 w 8582352"/>
              <a:gd name="connsiteY8" fmla="*/ 1707 h 487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2352" h="4875036">
                <a:moveTo>
                  <a:pt x="1259133" y="1707"/>
                </a:moveTo>
                <a:cubicBezTo>
                  <a:pt x="833461" y="16212"/>
                  <a:pt x="412733" y="123046"/>
                  <a:pt x="29139" y="317762"/>
                </a:cubicBezTo>
                <a:lnTo>
                  <a:pt x="0" y="333585"/>
                </a:lnTo>
                <a:lnTo>
                  <a:pt x="79271" y="4875036"/>
                </a:lnTo>
                <a:lnTo>
                  <a:pt x="8582352" y="4726614"/>
                </a:lnTo>
                <a:lnTo>
                  <a:pt x="3064323" y="550287"/>
                </a:lnTo>
                <a:lnTo>
                  <a:pt x="3002736" y="506058"/>
                </a:lnTo>
                <a:cubicBezTo>
                  <a:pt x="2522288" y="179187"/>
                  <a:pt x="1975404" y="13891"/>
                  <a:pt x="1429589" y="840"/>
                </a:cubicBezTo>
                <a:cubicBezTo>
                  <a:pt x="1372734" y="-519"/>
                  <a:pt x="1315889" y="-227"/>
                  <a:pt x="1259133" y="1707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6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34D6B-DFF3-63CA-606A-E65AAFDF2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42" y="691723"/>
            <a:ext cx="4241299" cy="18196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Welcome to the </a:t>
            </a:r>
            <a:br>
              <a:rPr lang="en-GB" sz="2500" dirty="0"/>
            </a:br>
            <a:r>
              <a:rPr lang="en-GB" sz="2500" dirty="0"/>
              <a:t>Churwell Primary School </a:t>
            </a:r>
            <a:br>
              <a:rPr lang="en-GB" sz="2500" dirty="0"/>
            </a:br>
            <a:r>
              <a:rPr lang="en-GB" sz="2500" dirty="0"/>
              <a:t>SEND Coffee Afternoon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8784C3-11AE-0BE2-6339-1A2BDAC7F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740000" flipV="1">
            <a:off x="7888979" y="5014859"/>
            <a:ext cx="4324338" cy="1889417"/>
          </a:xfrm>
          <a:custGeom>
            <a:avLst/>
            <a:gdLst>
              <a:gd name="connsiteX0" fmla="*/ 26412 w 4324338"/>
              <a:gd name="connsiteY0" fmla="*/ 1889417 h 1889417"/>
              <a:gd name="connsiteX1" fmla="*/ 4324338 w 4324338"/>
              <a:gd name="connsiteY1" fmla="*/ 1814397 h 1889417"/>
              <a:gd name="connsiteX2" fmla="*/ 2459858 w 4324338"/>
              <a:gd name="connsiteY2" fmla="*/ 403264 h 1889417"/>
              <a:gd name="connsiteX3" fmla="*/ 2414726 w 4324338"/>
              <a:gd name="connsiteY3" fmla="*/ 370852 h 1889417"/>
              <a:gd name="connsiteX4" fmla="*/ 1261883 w 4324338"/>
              <a:gd name="connsiteY4" fmla="*/ 615 h 1889417"/>
              <a:gd name="connsiteX5" fmla="*/ 70385 w 4324338"/>
              <a:gd name="connsiteY5" fmla="*/ 326182 h 1889417"/>
              <a:gd name="connsiteX6" fmla="*/ 0 w 4324338"/>
              <a:gd name="connsiteY6" fmla="*/ 376291 h 188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38" h="1889417">
                <a:moveTo>
                  <a:pt x="26412" y="1889417"/>
                </a:moveTo>
                <a:lnTo>
                  <a:pt x="4324338" y="1814397"/>
                </a:lnTo>
                <a:lnTo>
                  <a:pt x="2459858" y="403264"/>
                </a:lnTo>
                <a:lnTo>
                  <a:pt x="2414726" y="370852"/>
                </a:lnTo>
                <a:cubicBezTo>
                  <a:pt x="2062641" y="131313"/>
                  <a:pt x="1661870" y="10180"/>
                  <a:pt x="1261883" y="615"/>
                </a:cubicBezTo>
                <a:cubicBezTo>
                  <a:pt x="845229" y="-9347"/>
                  <a:pt x="429425" y="101751"/>
                  <a:pt x="70385" y="326182"/>
                </a:cubicBezTo>
                <a:lnTo>
                  <a:pt x="0" y="376291"/>
                </a:lnTo>
                <a:close/>
              </a:path>
            </a:pathLst>
          </a:custGeom>
          <a:gradFill>
            <a:gsLst>
              <a:gs pos="27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92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63577F-2949-C31E-B4B0-5E250230F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E4A51B-BAF6-3729-A2C0-89331F2FB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365" y="-318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40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3E965-1172-B95B-46FA-9F4052D7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359609"/>
            <a:ext cx="7747973" cy="1061720"/>
          </a:xfrm>
        </p:spPr>
        <p:txBody>
          <a:bodyPr anchor="t">
            <a:normAutofit/>
          </a:bodyPr>
          <a:lstStyle/>
          <a:p>
            <a:r>
              <a:rPr lang="en-GB" dirty="0"/>
              <a:t>Education, Health and Care Plans (EHCPs)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CAA686-8FA8-F5C5-1CB5-04BD65933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71552"/>
              </p:ext>
            </p:extLst>
          </p:nvPr>
        </p:nvGraphicFramePr>
        <p:xfrm>
          <a:off x="1721904" y="1652297"/>
          <a:ext cx="8188960" cy="311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41D82C-E6D4-5B77-726C-506F34361F2C}"/>
              </a:ext>
            </a:extLst>
          </p:cNvPr>
          <p:cNvSpPr txBox="1"/>
          <p:nvPr/>
        </p:nvSpPr>
        <p:spPr>
          <a:xfrm>
            <a:off x="4555211" y="1496655"/>
            <a:ext cx="61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SENDIASS say: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8BC88-904E-5D33-C336-11767CEBAC25}"/>
              </a:ext>
            </a:extLst>
          </p:cNvPr>
          <p:cNvSpPr txBox="1"/>
          <p:nvPr/>
        </p:nvSpPr>
        <p:spPr>
          <a:xfrm>
            <a:off x="1001949" y="4951379"/>
            <a:ext cx="921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There must be evidence of at least two terms of the graduated approach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Parents can request an EHC assessment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Specialist settings – you must have an EHCP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93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63577F-2949-C31E-B4B0-5E250230F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E4A51B-BAF6-3729-A2C0-89331F2FB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365" y="-318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40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41FAF-DF90-9A4E-7EA2-B01D9989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1143000"/>
            <a:ext cx="7007156" cy="1452880"/>
          </a:xfrm>
        </p:spPr>
        <p:txBody>
          <a:bodyPr anchor="t">
            <a:normAutofit/>
          </a:bodyPr>
          <a:lstStyle/>
          <a:p>
            <a:r>
              <a:rPr lang="en-GB" dirty="0"/>
              <a:t>Visit our different stations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C1D0D-06C2-6083-9FAE-85DD3B761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627546"/>
              </p:ext>
            </p:extLst>
          </p:nvPr>
        </p:nvGraphicFramePr>
        <p:xfrm>
          <a:off x="1678236" y="1869440"/>
          <a:ext cx="8188960" cy="311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112853-221D-E61F-42C9-C2374F303835}"/>
              </a:ext>
            </a:extLst>
          </p:cNvPr>
          <p:cNvSpPr txBox="1"/>
          <p:nvPr/>
        </p:nvSpPr>
        <p:spPr>
          <a:xfrm>
            <a:off x="2169268" y="5053280"/>
            <a:ext cx="8054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Feel free to help yourself to tea/coffee and biscuits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Please chat to other Parents/Carers and share your experiences, questions or advice.</a:t>
            </a:r>
          </a:p>
        </p:txBody>
      </p:sp>
    </p:spTree>
    <p:extLst>
      <p:ext uri="{BB962C8B-B14F-4D97-AF65-F5344CB8AC3E}">
        <p14:creationId xmlns:p14="http://schemas.microsoft.com/office/powerpoint/2010/main" val="239796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F0F90-B85E-8A66-0092-F1EC27F41A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900">
                <a:srgbClr val="000000">
                  <a:alpha val="33000"/>
                </a:srgbClr>
              </a:gs>
              <a:gs pos="10000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67F91-AF3A-E29D-EB8B-AEA3314C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2" y="1122363"/>
            <a:ext cx="5029198" cy="2305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F1052-BD93-4D58-E964-B62FEC6D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2" y="3549048"/>
            <a:ext cx="5029198" cy="19562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265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10BA01-8798-D640-C7DD-78DBE72D9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830AD-1B61-E117-DE55-14F6416B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24" y="364824"/>
            <a:ext cx="7703663" cy="1257300"/>
          </a:xfrm>
        </p:spPr>
        <p:txBody>
          <a:bodyPr anchor="ctr">
            <a:normAutofit/>
          </a:bodyPr>
          <a:lstStyle/>
          <a:p>
            <a:pPr algn="r"/>
            <a:r>
              <a:rPr lang="en-GB" sz="4800" dirty="0"/>
              <a:t>What’s to come: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598B132-658A-928F-C688-90609E4EA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92B5-723D-D101-E79A-2BA4430B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8" y="1622123"/>
            <a:ext cx="9365305" cy="4379843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Welcome and introductions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Graduated approach at Churwell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SEND support plans and pupil passports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Assessments for autism, ADHD, dyslexia. 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EHCPs and funding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Opportunity to have coffee/biscuits, chat to other parents, visit the different stations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+mj-lt"/>
                <a:ea typeface="SimSun" panose="02010600030101010101" pitchFamily="2" charset="-122"/>
                <a:cs typeface="Tahoma" panose="020B0604030504040204" pitchFamily="34" charset="0"/>
              </a:rPr>
              <a:t>Thank you and feedback forms</a:t>
            </a:r>
            <a:endParaRPr lang="en-GB" sz="2600" dirty="0">
              <a:effectLst/>
              <a:latin typeface="+mj-lt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3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AD37D4-765C-FCFF-FC09-2E36C2A2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CC8CFE-31F3-0DA5-6AC8-9A74170BF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58916" y="-105868"/>
            <a:ext cx="12309832" cy="7069736"/>
          </a:xfrm>
          <a:custGeom>
            <a:avLst/>
            <a:gdLst>
              <a:gd name="connsiteX0" fmla="*/ 119689 w 12309832"/>
              <a:gd name="connsiteY0" fmla="*/ 7069736 h 7069736"/>
              <a:gd name="connsiteX1" fmla="*/ 12309832 w 12309832"/>
              <a:gd name="connsiteY1" fmla="*/ 6856956 h 7069736"/>
              <a:gd name="connsiteX2" fmla="*/ 12190143 w 12309832"/>
              <a:gd name="connsiteY2" fmla="*/ 0 h 7069736"/>
              <a:gd name="connsiteX3" fmla="*/ 0 w 12309832"/>
              <a:gd name="connsiteY3" fmla="*/ 212780 h 706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9832" h="7069736">
                <a:moveTo>
                  <a:pt x="119689" y="7069736"/>
                </a:moveTo>
                <a:lnTo>
                  <a:pt x="12309832" y="6856956"/>
                </a:lnTo>
                <a:lnTo>
                  <a:pt x="12190143" y="0"/>
                </a:lnTo>
                <a:lnTo>
                  <a:pt x="0" y="212780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FB23B6-1F34-5B6A-2697-938FB355B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71" y="734156"/>
            <a:ext cx="10617872" cy="53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A9A4B-96FE-EBC0-F629-4499D0C4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817" y="1143001"/>
            <a:ext cx="7917227" cy="574157"/>
          </a:xfrm>
        </p:spPr>
        <p:txBody>
          <a:bodyPr anchor="t">
            <a:normAutofit/>
          </a:bodyPr>
          <a:lstStyle/>
          <a:p>
            <a:pPr algn="ctr"/>
            <a:r>
              <a:rPr lang="en-GB" sz="2800"/>
              <a:t>Introductions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250698D-9526-1998-0097-6DE4DEF1C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84520"/>
              </p:ext>
            </p:extLst>
          </p:nvPr>
        </p:nvGraphicFramePr>
        <p:xfrm>
          <a:off x="1913862" y="2400300"/>
          <a:ext cx="8378456" cy="294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86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E56E-9C26-12EF-EF52-1873ADCE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56" y="0"/>
            <a:ext cx="8886884" cy="953669"/>
          </a:xfrm>
        </p:spPr>
        <p:txBody>
          <a:bodyPr/>
          <a:lstStyle/>
          <a:p>
            <a:r>
              <a:rPr lang="en-GB" dirty="0"/>
              <a:t>Graduated Approach at Churwell Primary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A4C3-4F2E-9B78-1989-6031EB34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68" y="1075639"/>
            <a:ext cx="7496887" cy="56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384C6-F436-48D6-95AD-47C9E32D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855" y="-196473"/>
            <a:ext cx="7946597" cy="1257300"/>
          </a:xfrm>
        </p:spPr>
        <p:txBody>
          <a:bodyPr anchor="ctr">
            <a:normAutofit/>
          </a:bodyPr>
          <a:lstStyle/>
          <a:p>
            <a:r>
              <a:rPr lang="en-GB" dirty="0"/>
              <a:t>Definition of SEND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BDFB-2BE2-E988-E0F1-7A2B45D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89" y="1479127"/>
            <a:ext cx="9785899" cy="499949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SEND Code of Practice (2014) states the following, “A child or young person has SEN if they have a learning difficulty or disability which calls for special educational provision to be made for him or her. A young person has a learning difficulty or disability if he or she: 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has a significantly greater difficulty in learning than the majority of others of the same age, 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has a disability which prevents or hinders him or her from making use of facilities of a kind generally provided for others of the same age in mainstream schools.”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Special educational provision is educational provision that is </a:t>
            </a:r>
            <a:r>
              <a:rPr lang="en-GB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to or different from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that made generally for other children or young people of the same age.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58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8596A-C389-893B-6E7C-DE25396F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784747"/>
            <a:ext cx="3846394" cy="15558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300"/>
              <a:t>SEND support plans and pupil passports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7B20A-AB91-A32A-EB8B-9457F3E4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90" y="1050879"/>
            <a:ext cx="4768596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40900-312C-746B-E198-88D40840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680" y="1143000"/>
            <a:ext cx="7946597" cy="1257300"/>
          </a:xfrm>
        </p:spPr>
        <p:txBody>
          <a:bodyPr anchor="ctr">
            <a:normAutofit/>
          </a:bodyPr>
          <a:lstStyle/>
          <a:p>
            <a:r>
              <a:rPr lang="en-GB" dirty="0"/>
              <a:t>Assessments for autism and ADHD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4E02-5457-AA0B-6CC2-5A797C87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680" y="2411519"/>
            <a:ext cx="5380530" cy="3394641"/>
          </a:xfrm>
        </p:spPr>
        <p:txBody>
          <a:bodyPr>
            <a:normAutofit/>
          </a:bodyPr>
          <a:lstStyle/>
          <a:p>
            <a:r>
              <a:rPr lang="en-GB" dirty="0"/>
              <a:t>CAMHS waiting list times</a:t>
            </a:r>
          </a:p>
          <a:p>
            <a:r>
              <a:rPr lang="en-GB" dirty="0"/>
              <a:t>Right to Choose pathway</a:t>
            </a:r>
          </a:p>
          <a:p>
            <a:r>
              <a:rPr lang="en-GB" dirty="0"/>
              <a:t>What changes once my child receives a diagnosis?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06D3E-9EAC-F442-2F54-0BF11E5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36" y="3220880"/>
            <a:ext cx="1878978" cy="2380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0F280-B3A3-EA4D-06B2-94BCF95E0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78" y="4222031"/>
            <a:ext cx="1973094" cy="1973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297CB-00D5-1C4A-4D35-72DFB5DAE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057" y="214498"/>
            <a:ext cx="2343876" cy="23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364E18-0909-04B8-85B7-1D75F7673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4E4C0D-6BCA-FC17-62BD-B629662A9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99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C99BA-54EF-F21F-DA96-069766DB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680" y="1143000"/>
            <a:ext cx="7946597" cy="1257300"/>
          </a:xfrm>
        </p:spPr>
        <p:txBody>
          <a:bodyPr anchor="ctr">
            <a:normAutofit/>
          </a:bodyPr>
          <a:lstStyle/>
          <a:p>
            <a:r>
              <a:rPr lang="en-GB" dirty="0"/>
              <a:t>Assessments for dyslexia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08FA76-1ED5-E432-8E59-C7ABAAB6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1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DCA4-1ECC-7836-00F1-1813A32F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2411519"/>
            <a:ext cx="7859949" cy="3394641"/>
          </a:xfrm>
        </p:spPr>
        <p:txBody>
          <a:bodyPr>
            <a:normAutofit/>
          </a:bodyPr>
          <a:lstStyle/>
          <a:p>
            <a:r>
              <a:rPr lang="en-GB" dirty="0"/>
              <a:t>Universal provision to support specific learning difficulties</a:t>
            </a:r>
          </a:p>
          <a:p>
            <a:r>
              <a:rPr lang="en-GB" dirty="0"/>
              <a:t>Reading fluency support</a:t>
            </a:r>
          </a:p>
          <a:p>
            <a:r>
              <a:rPr lang="en-GB" dirty="0"/>
              <a:t>Further assessments – speed of processing, phonological awareness and verbal memory</a:t>
            </a:r>
          </a:p>
          <a:p>
            <a:r>
              <a:rPr lang="en-GB" dirty="0"/>
              <a:t>What changes once my child receives a diagnosis?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191AC-0C4D-035B-129E-CDF39D1D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594" y="-171576"/>
            <a:ext cx="4584160" cy="2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1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84B89C-BB5C-7BD7-E0CB-97CE48938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942A8-7CB2-B49D-2E20-93B911A0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702860"/>
            <a:ext cx="7215893" cy="1779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/>
              <a:t>Education, Health and Care Plans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721161-CDDD-DB78-5803-9142A04A6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-60000" flipH="1">
            <a:off x="4620200" y="2812310"/>
            <a:ext cx="7602366" cy="4111195"/>
          </a:xfrm>
          <a:custGeom>
            <a:avLst/>
            <a:gdLst>
              <a:gd name="connsiteX0" fmla="*/ 1266091 w 7602366"/>
              <a:gd name="connsiteY0" fmla="*/ 1707 h 4111195"/>
              <a:gd name="connsiteX1" fmla="*/ 36097 w 7602366"/>
              <a:gd name="connsiteY1" fmla="*/ 317762 h 4111195"/>
              <a:gd name="connsiteX2" fmla="*/ 0 w 7602366"/>
              <a:gd name="connsiteY2" fmla="*/ 337363 h 4111195"/>
              <a:gd name="connsiteX3" fmla="*/ 65872 w 7602366"/>
              <a:gd name="connsiteY3" fmla="*/ 4111195 h 4111195"/>
              <a:gd name="connsiteX4" fmla="*/ 7602366 w 7602366"/>
              <a:gd name="connsiteY4" fmla="*/ 3979645 h 4111195"/>
              <a:gd name="connsiteX5" fmla="*/ 3071280 w 7602366"/>
              <a:gd name="connsiteY5" fmla="*/ 550286 h 4111195"/>
              <a:gd name="connsiteX6" fmla="*/ 3009694 w 7602366"/>
              <a:gd name="connsiteY6" fmla="*/ 506058 h 4111195"/>
              <a:gd name="connsiteX7" fmla="*/ 1436547 w 7602366"/>
              <a:gd name="connsiteY7" fmla="*/ 840 h 4111195"/>
              <a:gd name="connsiteX8" fmla="*/ 1266091 w 7602366"/>
              <a:gd name="connsiteY8" fmla="*/ 1707 h 41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2366" h="4111195">
                <a:moveTo>
                  <a:pt x="1266091" y="1707"/>
                </a:moveTo>
                <a:cubicBezTo>
                  <a:pt x="840419" y="16212"/>
                  <a:pt x="419691" y="123046"/>
                  <a:pt x="36097" y="317762"/>
                </a:cubicBezTo>
                <a:lnTo>
                  <a:pt x="0" y="337363"/>
                </a:lnTo>
                <a:lnTo>
                  <a:pt x="65872" y="4111195"/>
                </a:lnTo>
                <a:lnTo>
                  <a:pt x="7602366" y="3979645"/>
                </a:lnTo>
                <a:lnTo>
                  <a:pt x="3071280" y="550286"/>
                </a:lnTo>
                <a:lnTo>
                  <a:pt x="3009694" y="506058"/>
                </a:lnTo>
                <a:cubicBezTo>
                  <a:pt x="2529246" y="179187"/>
                  <a:pt x="1982362" y="13891"/>
                  <a:pt x="1436547" y="840"/>
                </a:cubicBezTo>
                <a:cubicBezTo>
                  <a:pt x="1379692" y="-519"/>
                  <a:pt x="1322847" y="-227"/>
                  <a:pt x="1266091" y="1707"/>
                </a:cubicBez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609F-BD99-9DBA-2405-D21ECB38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564567"/>
            <a:ext cx="3943350" cy="1927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https://www.youtube.com/watch?v=WGw0OmXo_uw</a:t>
            </a:r>
          </a:p>
        </p:txBody>
      </p:sp>
    </p:spTree>
    <p:extLst>
      <p:ext uri="{BB962C8B-B14F-4D97-AF65-F5344CB8AC3E}">
        <p14:creationId xmlns:p14="http://schemas.microsoft.com/office/powerpoint/2010/main" val="2205282368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DarkSeedLeftStep">
      <a:dk1>
        <a:srgbClr val="000000"/>
      </a:dk1>
      <a:lt1>
        <a:srgbClr val="FFFFFF"/>
      </a:lt1>
      <a:dk2>
        <a:srgbClr val="171735"/>
      </a:dk2>
      <a:lt2>
        <a:srgbClr val="F0F3F2"/>
      </a:lt2>
      <a:accent1>
        <a:srgbClr val="C34D72"/>
      </a:accent1>
      <a:accent2>
        <a:srgbClr val="B13B92"/>
      </a:accent2>
      <a:accent3>
        <a:srgbClr val="B24DC3"/>
      </a:accent3>
      <a:accent4>
        <a:srgbClr val="6E3BB1"/>
      </a:accent4>
      <a:accent5>
        <a:srgbClr val="4F4DC3"/>
      </a:accent5>
      <a:accent6>
        <a:srgbClr val="3B6AB1"/>
      </a:accent6>
      <a:hlink>
        <a:srgbClr val="6954C6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458</Words>
  <Application>Microsoft Office PowerPoint</Application>
  <PresentationFormat>Widescreen</PresentationFormat>
  <Paragraphs>56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Neue Haas Grotesk Text Pro</vt:lpstr>
      <vt:lpstr>Symbol</vt:lpstr>
      <vt:lpstr>SwellVTI</vt:lpstr>
      <vt:lpstr>Welcome to the  Churwell Primary School  SEND Coffee Afternoon</vt:lpstr>
      <vt:lpstr>What’s to come:</vt:lpstr>
      <vt:lpstr>Introductions</vt:lpstr>
      <vt:lpstr>Graduated Approach at Churwell Primary</vt:lpstr>
      <vt:lpstr>Definition of SEND</vt:lpstr>
      <vt:lpstr>SEND support plans and pupil passports</vt:lpstr>
      <vt:lpstr>Assessments for autism and ADHD</vt:lpstr>
      <vt:lpstr>Assessments for dyslexia </vt:lpstr>
      <vt:lpstr>Education, Health and Care Plans</vt:lpstr>
      <vt:lpstr>Education, Health and Care Plans (EHCPs)</vt:lpstr>
      <vt:lpstr>Visit our different stations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 Forsyth</dc:creator>
  <cp:lastModifiedBy>R Barson</cp:lastModifiedBy>
  <cp:revision>12</cp:revision>
  <cp:lastPrinted>2024-10-14T09:37:00Z</cp:lastPrinted>
  <dcterms:created xsi:type="dcterms:W3CDTF">2024-10-13T19:55:34Z</dcterms:created>
  <dcterms:modified xsi:type="dcterms:W3CDTF">2024-10-15T09:11:09Z</dcterms:modified>
</cp:coreProperties>
</file>